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  <p:sldMasterId id="2147483702" r:id="rId2"/>
  </p:sldMasterIdLst>
  <p:notesMasterIdLst>
    <p:notesMasterId r:id="rId18"/>
  </p:notesMasterIdLst>
  <p:sldIdLst>
    <p:sldId id="260" r:id="rId3"/>
    <p:sldId id="262" r:id="rId4"/>
    <p:sldId id="277" r:id="rId5"/>
    <p:sldId id="275" r:id="rId6"/>
    <p:sldId id="598" r:id="rId7"/>
    <p:sldId id="276" r:id="rId8"/>
    <p:sldId id="599" r:id="rId9"/>
    <p:sldId id="279" r:id="rId10"/>
    <p:sldId id="601" r:id="rId11"/>
    <p:sldId id="600" r:id="rId12"/>
    <p:sldId id="605" r:id="rId13"/>
    <p:sldId id="602" r:id="rId14"/>
    <p:sldId id="603" r:id="rId15"/>
    <p:sldId id="604" r:id="rId16"/>
    <p:sldId id="606" r:id="rId17"/>
  </p:sldIdLst>
  <p:sldSz cx="12192000" cy="6858000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Black" panose="00000A00000000000000" pitchFamily="2" charset="0"/>
      <p:bold r:id="rId23"/>
      <p:italic r:id="rId24"/>
      <p:boldItalic r:id="rId25"/>
    </p:embeddedFont>
    <p:embeddedFont>
      <p:font typeface="Montserrat ExtraBold" panose="00000900000000000000" pitchFamily="2" charset="0"/>
      <p:bold r:id="rId26"/>
      <p:italic r:id="rId27"/>
      <p:boldItalic r:id="rId28"/>
    </p:embeddedFont>
    <p:embeddedFont>
      <p:font typeface="Montserrat Medium" panose="00000600000000000000" pitchFamily="2" charset="0"/>
      <p:regular r:id="rId29"/>
      <p: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4D50F-39E7-7A48-8A80-BF756353444C}" v="31" dt="2024-07-25T18:46:24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9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2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Withers" userId="7198ce75-325f-46e0-8553-fa648cc79677" providerId="ADAL" clId="{E274D50F-39E7-7A48-8A80-BF756353444C}"/>
    <pc:docChg chg="undo custSel addSld delSld modSld sldOrd">
      <pc:chgData name="Michelle Withers" userId="7198ce75-325f-46e0-8553-fa648cc79677" providerId="ADAL" clId="{E274D50F-39E7-7A48-8A80-BF756353444C}" dt="2024-07-25T18:47:05.654" v="10004" actId="20577"/>
      <pc:docMkLst>
        <pc:docMk/>
      </pc:docMkLst>
      <pc:sldChg chg="modSp mod">
        <pc:chgData name="Michelle Withers" userId="7198ce75-325f-46e0-8553-fa648cc79677" providerId="ADAL" clId="{E274D50F-39E7-7A48-8A80-BF756353444C}" dt="2024-07-25T17:53:23.426" v="5823" actId="404"/>
        <pc:sldMkLst>
          <pc:docMk/>
          <pc:sldMk cId="0" sldId="260"/>
        </pc:sldMkLst>
        <pc:spChg chg="mod">
          <ac:chgData name="Michelle Withers" userId="7198ce75-325f-46e0-8553-fa648cc79677" providerId="ADAL" clId="{E274D50F-39E7-7A48-8A80-BF756353444C}" dt="2024-07-25T17:53:23.426" v="5823" actId="404"/>
          <ac:spMkLst>
            <pc:docMk/>
            <pc:sldMk cId="0" sldId="260"/>
            <ac:spMk id="9" creationId="{98A67CE9-7F3F-5D1C-D7FC-AA442FDEB216}"/>
          </ac:spMkLst>
        </pc:spChg>
        <pc:spChg chg="mod">
          <ac:chgData name="Michelle Withers" userId="7198ce75-325f-46e0-8553-fa648cc79677" providerId="ADAL" clId="{E274D50F-39E7-7A48-8A80-BF756353444C}" dt="2024-07-25T17:44:18.380" v="5348" actId="113"/>
          <ac:spMkLst>
            <pc:docMk/>
            <pc:sldMk cId="0" sldId="260"/>
            <ac:spMk id="11" creationId="{D7D93F18-1CA3-CD30-DD74-22D04D0E2C1C}"/>
          </ac:spMkLst>
        </pc:spChg>
      </pc:sldChg>
      <pc:sldChg chg="addSp delSp modSp mod">
        <pc:chgData name="Michelle Withers" userId="7198ce75-325f-46e0-8553-fa648cc79677" providerId="ADAL" clId="{E274D50F-39E7-7A48-8A80-BF756353444C}" dt="2024-07-25T18:41:07.480" v="9979" actId="27614"/>
        <pc:sldMkLst>
          <pc:docMk/>
          <pc:sldMk cId="0" sldId="262"/>
        </pc:sldMkLst>
        <pc:spChg chg="add del mod">
          <ac:chgData name="Michelle Withers" userId="7198ce75-325f-46e0-8553-fa648cc79677" providerId="ADAL" clId="{E274D50F-39E7-7A48-8A80-BF756353444C}" dt="2024-07-25T18:41:05.162" v="9978" actId="931"/>
          <ac:spMkLst>
            <pc:docMk/>
            <pc:sldMk cId="0" sldId="262"/>
            <ac:spMk id="4" creationId="{C21C62D3-C1C3-42E7-07B4-1C1AC235E13F}"/>
          </ac:spMkLst>
        </pc:spChg>
        <pc:spChg chg="add mod">
          <ac:chgData name="Michelle Withers" userId="7198ce75-325f-46e0-8553-fa648cc79677" providerId="ADAL" clId="{E274D50F-39E7-7A48-8A80-BF756353444C}" dt="2024-07-25T18:41:05.162" v="9978" actId="931"/>
          <ac:spMkLst>
            <pc:docMk/>
            <pc:sldMk cId="0" sldId="262"/>
            <ac:spMk id="7" creationId="{E6FC199B-C925-DF8D-B5DC-42DAC32D85D1}"/>
          </ac:spMkLst>
        </pc:spChg>
        <pc:spChg chg="mod">
          <ac:chgData name="Michelle Withers" userId="7198ce75-325f-46e0-8553-fa648cc79677" providerId="ADAL" clId="{E274D50F-39E7-7A48-8A80-BF756353444C}" dt="2024-07-25T17:14:31.698" v="1224" actId="20577"/>
          <ac:spMkLst>
            <pc:docMk/>
            <pc:sldMk cId="0" sldId="262"/>
            <ac:spMk id="21511" creationId="{E366C386-804E-4029-92BF-A901EDDA7A35}"/>
          </ac:spMkLst>
        </pc:spChg>
        <pc:spChg chg="mod">
          <ac:chgData name="Michelle Withers" userId="7198ce75-325f-46e0-8553-fa648cc79677" providerId="ADAL" clId="{E274D50F-39E7-7A48-8A80-BF756353444C}" dt="2024-07-25T16:59:03.696" v="209" actId="20577"/>
          <ac:spMkLst>
            <pc:docMk/>
            <pc:sldMk cId="0" sldId="262"/>
            <ac:spMk id="21513" creationId="{75FB6D27-DD4C-1248-AA23-AE46BC3A30C4}"/>
          </ac:spMkLst>
        </pc:spChg>
        <pc:picChg chg="del">
          <ac:chgData name="Michelle Withers" userId="7198ce75-325f-46e0-8553-fa648cc79677" providerId="ADAL" clId="{E274D50F-39E7-7A48-8A80-BF756353444C}" dt="2024-07-25T16:58:45.368" v="173" actId="478"/>
          <ac:picMkLst>
            <pc:docMk/>
            <pc:sldMk cId="0" sldId="262"/>
            <ac:picMk id="2" creationId="{36383FF5-813F-DE3F-D3E1-4A472F4054F0}"/>
          </ac:picMkLst>
        </pc:picChg>
        <pc:picChg chg="add mod">
          <ac:chgData name="Michelle Withers" userId="7198ce75-325f-46e0-8553-fa648cc79677" providerId="ADAL" clId="{E274D50F-39E7-7A48-8A80-BF756353444C}" dt="2024-07-25T18:41:07.480" v="9979" actId="27614"/>
          <ac:picMkLst>
            <pc:docMk/>
            <pc:sldMk cId="0" sldId="262"/>
            <ac:picMk id="6" creationId="{B6FC2CA1-2F63-24AE-7DC4-5B1FFBDC7555}"/>
          </ac:picMkLst>
        </pc:picChg>
      </pc:sldChg>
      <pc:sldChg chg="modSp del mod">
        <pc:chgData name="Michelle Withers" userId="7198ce75-325f-46e0-8553-fa648cc79677" providerId="ADAL" clId="{E274D50F-39E7-7A48-8A80-BF756353444C}" dt="2024-07-25T18:34:16.788" v="9821" actId="2696"/>
        <pc:sldMkLst>
          <pc:docMk/>
          <pc:sldMk cId="0" sldId="264"/>
        </pc:sldMkLst>
        <pc:spChg chg="mod">
          <ac:chgData name="Michelle Withers" userId="7198ce75-325f-46e0-8553-fa648cc79677" providerId="ADAL" clId="{E274D50F-39E7-7A48-8A80-BF756353444C}" dt="2024-07-25T18:24:25.588" v="9578" actId="14100"/>
          <ac:spMkLst>
            <pc:docMk/>
            <pc:sldMk cId="0" sldId="264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8:25:43.685" v="9660" actId="6549"/>
          <ac:spMkLst>
            <pc:docMk/>
            <pc:sldMk cId="0" sldId="264"/>
            <ac:spMk id="23553" creationId="{633F5471-ABD8-21BB-B146-9A3724528A36}"/>
          </ac:spMkLst>
        </pc:spChg>
      </pc:sldChg>
      <pc:sldChg chg="modSp mod">
        <pc:chgData name="Michelle Withers" userId="7198ce75-325f-46e0-8553-fa648cc79677" providerId="ADAL" clId="{E274D50F-39E7-7A48-8A80-BF756353444C}" dt="2024-07-25T18:47:05.654" v="10004" actId="20577"/>
        <pc:sldMkLst>
          <pc:docMk/>
          <pc:sldMk cId="0" sldId="269"/>
        </pc:sldMkLst>
        <pc:spChg chg="mod">
          <ac:chgData name="Michelle Withers" userId="7198ce75-325f-46e0-8553-fa648cc79677" providerId="ADAL" clId="{E274D50F-39E7-7A48-8A80-BF756353444C}" dt="2024-07-25T15:35:12.066" v="3" actId="20577"/>
          <ac:spMkLst>
            <pc:docMk/>
            <pc:sldMk cId="0" sldId="269"/>
            <ac:spMk id="41985" creationId="{5F8D6C9B-AE1E-08FC-CB9A-BE096CB58B1C}"/>
          </ac:spMkLst>
        </pc:spChg>
        <pc:spChg chg="mod">
          <ac:chgData name="Michelle Withers" userId="7198ce75-325f-46e0-8553-fa648cc79677" providerId="ADAL" clId="{E274D50F-39E7-7A48-8A80-BF756353444C}" dt="2024-07-25T18:47:05.654" v="10004" actId="20577"/>
          <ac:spMkLst>
            <pc:docMk/>
            <pc:sldMk cId="0" sldId="269"/>
            <ac:spMk id="41986" creationId="{BCA63244-83BE-0563-D1B2-79F0078F31AE}"/>
          </ac:spMkLst>
        </pc:spChg>
      </pc:sldChg>
      <pc:sldChg chg="del">
        <pc:chgData name="Michelle Withers" userId="7198ce75-325f-46e0-8553-fa648cc79677" providerId="ADAL" clId="{E274D50F-39E7-7A48-8A80-BF756353444C}" dt="2024-07-25T17:44:30.639" v="5351" actId="2696"/>
        <pc:sldMkLst>
          <pc:docMk/>
          <pc:sldMk cId="2265556531" sldId="270"/>
        </pc:sldMkLst>
      </pc:sldChg>
      <pc:sldChg chg="modSp mod ord">
        <pc:chgData name="Michelle Withers" userId="7198ce75-325f-46e0-8553-fa648cc79677" providerId="ADAL" clId="{E274D50F-39E7-7A48-8A80-BF756353444C}" dt="2024-07-25T17:31:12.063" v="3890" actId="20577"/>
        <pc:sldMkLst>
          <pc:docMk/>
          <pc:sldMk cId="1100976041" sldId="271"/>
        </pc:sldMkLst>
        <pc:spChg chg="mod">
          <ac:chgData name="Michelle Withers" userId="7198ce75-325f-46e0-8553-fa648cc79677" providerId="ADAL" clId="{E274D50F-39E7-7A48-8A80-BF756353444C}" dt="2024-07-25T17:06:52.859" v="358" actId="20577"/>
          <ac:spMkLst>
            <pc:docMk/>
            <pc:sldMk cId="1100976041" sldId="271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7:31:12.063" v="3890" actId="20577"/>
          <ac:spMkLst>
            <pc:docMk/>
            <pc:sldMk cId="1100976041" sldId="271"/>
            <ac:spMk id="23553" creationId="{633F5471-ABD8-21BB-B146-9A3724528A36}"/>
          </ac:spMkLst>
        </pc:spChg>
      </pc:sldChg>
      <pc:sldChg chg="addSp delSp modSp mod ord">
        <pc:chgData name="Michelle Withers" userId="7198ce75-325f-46e0-8553-fa648cc79677" providerId="ADAL" clId="{E274D50F-39E7-7A48-8A80-BF756353444C}" dt="2024-07-25T18:40:46.612" v="9977" actId="962"/>
        <pc:sldMkLst>
          <pc:docMk/>
          <pc:sldMk cId="0" sldId="272"/>
        </pc:sldMkLst>
        <pc:spChg chg="add del mod">
          <ac:chgData name="Michelle Withers" userId="7198ce75-325f-46e0-8553-fa648cc79677" providerId="ADAL" clId="{E274D50F-39E7-7A48-8A80-BF756353444C}" dt="2024-07-25T18:40:44.167" v="9975" actId="931"/>
          <ac:spMkLst>
            <pc:docMk/>
            <pc:sldMk cId="0" sldId="272"/>
            <ac:spMk id="2" creationId="{3A89F63E-5FDF-4FCD-DCDA-A03FD6F31E44}"/>
          </ac:spMkLst>
        </pc:spChg>
        <pc:spChg chg="mod">
          <ac:chgData name="Michelle Withers" userId="7198ce75-325f-46e0-8553-fa648cc79677" providerId="ADAL" clId="{E274D50F-39E7-7A48-8A80-BF756353444C}" dt="2024-07-25T17:59:35.821" v="6585" actId="20577"/>
          <ac:spMkLst>
            <pc:docMk/>
            <pc:sldMk cId="0" sldId="272"/>
            <ac:spMk id="21505" creationId="{EBCEB0E9-CE78-7D64-D9BA-6FDB262742F1}"/>
          </ac:spMkLst>
        </pc:spChg>
        <pc:spChg chg="mod">
          <ac:chgData name="Michelle Withers" userId="7198ce75-325f-46e0-8553-fa648cc79677" providerId="ADAL" clId="{E274D50F-39E7-7A48-8A80-BF756353444C}" dt="2024-07-25T17:55:41.934" v="6040" actId="20577"/>
          <ac:spMkLst>
            <pc:docMk/>
            <pc:sldMk cId="0" sldId="272"/>
            <ac:spMk id="21506" creationId="{6F8878BA-1DA1-F664-450F-0DAF5231C653}"/>
          </ac:spMkLst>
        </pc:spChg>
        <pc:picChg chg="del">
          <ac:chgData name="Michelle Withers" userId="7198ce75-325f-46e0-8553-fa648cc79677" providerId="ADAL" clId="{E274D50F-39E7-7A48-8A80-BF756353444C}" dt="2024-07-25T17:56:11.888" v="6164" actId="478"/>
          <ac:picMkLst>
            <pc:docMk/>
            <pc:sldMk cId="0" sldId="272"/>
            <ac:picMk id="3" creationId="{5E7B2583-0A00-7A34-D2CC-27593BCB8EC9}"/>
          </ac:picMkLst>
        </pc:picChg>
        <pc:picChg chg="add mod">
          <ac:chgData name="Michelle Withers" userId="7198ce75-325f-46e0-8553-fa648cc79677" providerId="ADAL" clId="{E274D50F-39E7-7A48-8A80-BF756353444C}" dt="2024-07-25T18:40:46.612" v="9977" actId="962"/>
          <ac:picMkLst>
            <pc:docMk/>
            <pc:sldMk cId="0" sldId="272"/>
            <ac:picMk id="6" creationId="{C4E7BEBB-96AB-9029-E807-4B59A941AF21}"/>
          </ac:picMkLst>
        </pc:picChg>
      </pc:sldChg>
      <pc:sldChg chg="new del">
        <pc:chgData name="Michelle Withers" userId="7198ce75-325f-46e0-8553-fa648cc79677" providerId="ADAL" clId="{E274D50F-39E7-7A48-8A80-BF756353444C}" dt="2024-07-25T17:06:20.973" v="319" actId="2696"/>
        <pc:sldMkLst>
          <pc:docMk/>
          <pc:sldMk cId="1278737975" sldId="273"/>
        </pc:sldMkLst>
      </pc:sldChg>
      <pc:sldChg chg="addSp delSp modSp add mod ord">
        <pc:chgData name="Michelle Withers" userId="7198ce75-325f-46e0-8553-fa648cc79677" providerId="ADAL" clId="{E274D50F-39E7-7A48-8A80-BF756353444C}" dt="2024-07-25T17:55:12.621" v="6032" actId="20578"/>
        <pc:sldMkLst>
          <pc:docMk/>
          <pc:sldMk cId="3955904621" sldId="273"/>
        </pc:sldMkLst>
        <pc:spChg chg="mod">
          <ac:chgData name="Michelle Withers" userId="7198ce75-325f-46e0-8553-fa648cc79677" providerId="ADAL" clId="{E274D50F-39E7-7A48-8A80-BF756353444C}" dt="2024-07-25T17:49:49.923" v="5443" actId="20577"/>
          <ac:spMkLst>
            <pc:docMk/>
            <pc:sldMk cId="3955904621" sldId="273"/>
            <ac:spMk id="3" creationId="{2349ED9B-8661-1207-2686-1A44247A6E40}"/>
          </ac:spMkLst>
        </pc:spChg>
        <pc:spChg chg="add del mod">
          <ac:chgData name="Michelle Withers" userId="7198ce75-325f-46e0-8553-fa648cc79677" providerId="ADAL" clId="{E274D50F-39E7-7A48-8A80-BF756353444C}" dt="2024-07-25T17:52:45.889" v="5817"/>
          <ac:spMkLst>
            <pc:docMk/>
            <pc:sldMk cId="3955904621" sldId="273"/>
            <ac:spMk id="4" creationId="{831CA61C-28F5-4936-AEF7-79DB3E707895}"/>
          </ac:spMkLst>
        </pc:spChg>
        <pc:spChg chg="add del mod">
          <ac:chgData name="Michelle Withers" userId="7198ce75-325f-46e0-8553-fa648cc79677" providerId="ADAL" clId="{E274D50F-39E7-7A48-8A80-BF756353444C}" dt="2024-07-25T17:52:43.841" v="5815"/>
          <ac:spMkLst>
            <pc:docMk/>
            <pc:sldMk cId="3955904621" sldId="273"/>
            <ac:spMk id="5" creationId="{7CEBA828-4793-E00D-315F-2537F663932D}"/>
          </ac:spMkLst>
        </pc:spChg>
        <pc:spChg chg="mod">
          <ac:chgData name="Michelle Withers" userId="7198ce75-325f-46e0-8553-fa648cc79677" providerId="ADAL" clId="{E274D50F-39E7-7A48-8A80-BF756353444C}" dt="2024-07-25T17:52:05.259" v="5805" actId="20577"/>
          <ac:spMkLst>
            <pc:docMk/>
            <pc:sldMk cId="3955904621" sldId="273"/>
            <ac:spMk id="23553" creationId="{633F5471-ABD8-21BB-B146-9A3724528A36}"/>
          </ac:spMkLst>
        </pc:spChg>
        <pc:picChg chg="add mod modCrop">
          <ac:chgData name="Michelle Withers" userId="7198ce75-325f-46e0-8553-fa648cc79677" providerId="ADAL" clId="{E274D50F-39E7-7A48-8A80-BF756353444C}" dt="2024-07-25T17:52:39.455" v="5813" actId="1076"/>
          <ac:picMkLst>
            <pc:docMk/>
            <pc:sldMk cId="3955904621" sldId="273"/>
            <ac:picMk id="2" creationId="{1D51B1E9-7233-5B91-770C-35467C7D5E81}"/>
          </ac:picMkLst>
        </pc:picChg>
      </pc:sldChg>
      <pc:sldChg chg="modSp add mod">
        <pc:chgData name="Michelle Withers" userId="7198ce75-325f-46e0-8553-fa648cc79677" providerId="ADAL" clId="{E274D50F-39E7-7A48-8A80-BF756353444C}" dt="2024-07-25T17:12:33.784" v="963" actId="20577"/>
        <pc:sldMkLst>
          <pc:docMk/>
          <pc:sldMk cId="1745121021" sldId="274"/>
        </pc:sldMkLst>
        <pc:spChg chg="mod">
          <ac:chgData name="Michelle Withers" userId="7198ce75-325f-46e0-8553-fa648cc79677" providerId="ADAL" clId="{E274D50F-39E7-7A48-8A80-BF756353444C}" dt="2024-07-25T17:10:29.934" v="729" actId="14100"/>
          <ac:spMkLst>
            <pc:docMk/>
            <pc:sldMk cId="1745121021" sldId="274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7:12:33.784" v="963" actId="20577"/>
          <ac:spMkLst>
            <pc:docMk/>
            <pc:sldMk cId="1745121021" sldId="274"/>
            <ac:spMk id="23553" creationId="{633F5471-ABD8-21BB-B146-9A3724528A36}"/>
          </ac:spMkLst>
        </pc:spChg>
      </pc:sldChg>
      <pc:sldChg chg="add del">
        <pc:chgData name="Michelle Withers" userId="7198ce75-325f-46e0-8553-fa648cc79677" providerId="ADAL" clId="{E274D50F-39E7-7A48-8A80-BF756353444C}" dt="2024-07-25T17:06:18.510" v="318"/>
        <pc:sldMkLst>
          <pc:docMk/>
          <pc:sldMk cId="4070888450" sldId="274"/>
        </pc:sldMkLst>
      </pc:sldChg>
      <pc:sldChg chg="addSp delSp modSp add mod">
        <pc:chgData name="Michelle Withers" userId="7198ce75-325f-46e0-8553-fa648cc79677" providerId="ADAL" clId="{E274D50F-39E7-7A48-8A80-BF756353444C}" dt="2024-07-25T18:42:47.543" v="9987" actId="6549"/>
        <pc:sldMkLst>
          <pc:docMk/>
          <pc:sldMk cId="2967663264" sldId="275"/>
        </pc:sldMkLst>
        <pc:spChg chg="del">
          <ac:chgData name="Michelle Withers" userId="7198ce75-325f-46e0-8553-fa648cc79677" providerId="ADAL" clId="{E274D50F-39E7-7A48-8A80-BF756353444C}" dt="2024-07-25T18:41:25.090" v="9981" actId="931"/>
          <ac:spMkLst>
            <pc:docMk/>
            <pc:sldMk cId="2967663264" sldId="275"/>
            <ac:spMk id="4" creationId="{C21C62D3-C1C3-42E7-07B4-1C1AC235E13F}"/>
          </ac:spMkLst>
        </pc:spChg>
        <pc:spChg chg="mod">
          <ac:chgData name="Michelle Withers" userId="7198ce75-325f-46e0-8553-fa648cc79677" providerId="ADAL" clId="{E274D50F-39E7-7A48-8A80-BF756353444C}" dt="2024-07-25T18:42:47.543" v="9987" actId="6549"/>
          <ac:spMkLst>
            <pc:docMk/>
            <pc:sldMk cId="2967663264" sldId="275"/>
            <ac:spMk id="21511" creationId="{E366C386-804E-4029-92BF-A901EDDA7A35}"/>
          </ac:spMkLst>
        </pc:spChg>
        <pc:picChg chg="add mod">
          <ac:chgData name="Michelle Withers" userId="7198ce75-325f-46e0-8553-fa648cc79677" providerId="ADAL" clId="{E274D50F-39E7-7A48-8A80-BF756353444C}" dt="2024-07-25T18:41:27.890" v="9983" actId="962"/>
          <ac:picMkLst>
            <pc:docMk/>
            <pc:sldMk cId="2967663264" sldId="275"/>
            <ac:picMk id="3" creationId="{5EF348C5-ADBF-CE8F-061A-AA2858691098}"/>
          </ac:picMkLst>
        </pc:picChg>
      </pc:sldChg>
      <pc:sldChg chg="addSp delSp modSp add mod">
        <pc:chgData name="Michelle Withers" userId="7198ce75-325f-46e0-8553-fa648cc79677" providerId="ADAL" clId="{E274D50F-39E7-7A48-8A80-BF756353444C}" dt="2024-07-25T18:43:47.814" v="9992" actId="6549"/>
        <pc:sldMkLst>
          <pc:docMk/>
          <pc:sldMk cId="301376449" sldId="276"/>
        </pc:sldMkLst>
        <pc:spChg chg="del">
          <ac:chgData name="Michelle Withers" userId="7198ce75-325f-46e0-8553-fa648cc79677" providerId="ADAL" clId="{E274D50F-39E7-7A48-8A80-BF756353444C}" dt="2024-07-25T18:41:30.287" v="9984"/>
          <ac:spMkLst>
            <pc:docMk/>
            <pc:sldMk cId="301376449" sldId="276"/>
            <ac:spMk id="4" creationId="{C21C62D3-C1C3-42E7-07B4-1C1AC235E13F}"/>
          </ac:spMkLst>
        </pc:spChg>
        <pc:spChg chg="add del mod">
          <ac:chgData name="Michelle Withers" userId="7198ce75-325f-46e0-8553-fa648cc79677" providerId="ADAL" clId="{E274D50F-39E7-7A48-8A80-BF756353444C}" dt="2024-07-25T18:43:39.865" v="9988" actId="931"/>
          <ac:spMkLst>
            <pc:docMk/>
            <pc:sldMk cId="301376449" sldId="276"/>
            <ac:spMk id="5" creationId="{489F3149-6551-FC2F-A3B2-0E44F2BFC932}"/>
          </ac:spMkLst>
        </pc:spChg>
        <pc:spChg chg="mod">
          <ac:chgData name="Michelle Withers" userId="7198ce75-325f-46e0-8553-fa648cc79677" providerId="ADAL" clId="{E274D50F-39E7-7A48-8A80-BF756353444C}" dt="2024-07-25T18:43:47.814" v="9992" actId="6549"/>
          <ac:spMkLst>
            <pc:docMk/>
            <pc:sldMk cId="301376449" sldId="276"/>
            <ac:spMk id="21511" creationId="{E366C386-804E-4029-92BF-A901EDDA7A35}"/>
          </ac:spMkLst>
        </pc:spChg>
        <pc:picChg chg="add del mod">
          <ac:chgData name="Michelle Withers" userId="7198ce75-325f-46e0-8553-fa648cc79677" providerId="ADAL" clId="{E274D50F-39E7-7A48-8A80-BF756353444C}" dt="2024-07-25T18:41:37.454" v="9985" actId="478"/>
          <ac:picMkLst>
            <pc:docMk/>
            <pc:sldMk cId="301376449" sldId="276"/>
            <ac:picMk id="2" creationId="{FAD76A73-6545-13AE-D82F-7C60BA074384}"/>
          </ac:picMkLst>
        </pc:picChg>
        <pc:picChg chg="add mod">
          <ac:chgData name="Michelle Withers" userId="7198ce75-325f-46e0-8553-fa648cc79677" providerId="ADAL" clId="{E274D50F-39E7-7A48-8A80-BF756353444C}" dt="2024-07-25T18:43:40.714" v="9990" actId="962"/>
          <ac:picMkLst>
            <pc:docMk/>
            <pc:sldMk cId="301376449" sldId="276"/>
            <ac:picMk id="7" creationId="{C9E81637-0B22-2881-5297-532E3B74A126}"/>
          </ac:picMkLst>
        </pc:picChg>
      </pc:sldChg>
      <pc:sldChg chg="addSp modSp add mod">
        <pc:chgData name="Michelle Withers" userId="7198ce75-325f-46e0-8553-fa648cc79677" providerId="ADAL" clId="{E274D50F-39E7-7A48-8A80-BF756353444C}" dt="2024-07-25T18:41:12.638" v="9980"/>
        <pc:sldMkLst>
          <pc:docMk/>
          <pc:sldMk cId="338979856" sldId="277"/>
        </pc:sldMkLst>
        <pc:spChg chg="add mod">
          <ac:chgData name="Michelle Withers" userId="7198ce75-325f-46e0-8553-fa648cc79677" providerId="ADAL" clId="{E274D50F-39E7-7A48-8A80-BF756353444C}" dt="2024-07-25T18:41:12.638" v="9980"/>
          <ac:spMkLst>
            <pc:docMk/>
            <pc:sldMk cId="338979856" sldId="277"/>
            <ac:spMk id="3" creationId="{74DD39D6-8865-9204-C8FE-A6FC8676461E}"/>
          </ac:spMkLst>
        </pc:spChg>
        <pc:spChg chg="mod">
          <ac:chgData name="Michelle Withers" userId="7198ce75-325f-46e0-8553-fa648cc79677" providerId="ADAL" clId="{E274D50F-39E7-7A48-8A80-BF756353444C}" dt="2024-07-25T17:16:24.500" v="1417" actId="113"/>
          <ac:spMkLst>
            <pc:docMk/>
            <pc:sldMk cId="338979856" sldId="277"/>
            <ac:spMk id="21511" creationId="{E366C386-804E-4029-92BF-A901EDDA7A35}"/>
          </ac:spMkLst>
        </pc:spChg>
        <pc:picChg chg="add mod">
          <ac:chgData name="Michelle Withers" userId="7198ce75-325f-46e0-8553-fa648cc79677" providerId="ADAL" clId="{E274D50F-39E7-7A48-8A80-BF756353444C}" dt="2024-07-25T18:41:12.638" v="9980"/>
          <ac:picMkLst>
            <pc:docMk/>
            <pc:sldMk cId="338979856" sldId="277"/>
            <ac:picMk id="2" creationId="{5EFA60E9-420B-B67B-5A2F-59B2B68071AF}"/>
          </ac:picMkLst>
        </pc:picChg>
      </pc:sldChg>
      <pc:sldChg chg="modSp add mod ord">
        <pc:chgData name="Michelle Withers" userId="7198ce75-325f-46e0-8553-fa648cc79677" providerId="ADAL" clId="{E274D50F-39E7-7A48-8A80-BF756353444C}" dt="2024-07-25T17:20:01.622" v="2336" actId="113"/>
        <pc:sldMkLst>
          <pc:docMk/>
          <pc:sldMk cId="427986632" sldId="278"/>
        </pc:sldMkLst>
        <pc:spChg chg="mod">
          <ac:chgData name="Michelle Withers" userId="7198ce75-325f-46e0-8553-fa648cc79677" providerId="ADAL" clId="{E274D50F-39E7-7A48-8A80-BF756353444C}" dt="2024-07-25T17:17:29.812" v="1506" actId="14100"/>
          <ac:spMkLst>
            <pc:docMk/>
            <pc:sldMk cId="427986632" sldId="278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7:20:01.622" v="2336" actId="113"/>
          <ac:spMkLst>
            <pc:docMk/>
            <pc:sldMk cId="427986632" sldId="278"/>
            <ac:spMk id="23553" creationId="{633F5471-ABD8-21BB-B146-9A3724528A36}"/>
          </ac:spMkLst>
        </pc:spChg>
      </pc:sldChg>
      <pc:sldChg chg="addSp delSp modSp add mod">
        <pc:chgData name="Michelle Withers" userId="7198ce75-325f-46e0-8553-fa648cc79677" providerId="ADAL" clId="{E274D50F-39E7-7A48-8A80-BF756353444C}" dt="2024-07-25T17:22:50.829" v="2715" actId="113"/>
        <pc:sldMkLst>
          <pc:docMk/>
          <pc:sldMk cId="1825052900" sldId="279"/>
        </pc:sldMkLst>
        <pc:spChg chg="add del mod">
          <ac:chgData name="Michelle Withers" userId="7198ce75-325f-46e0-8553-fa648cc79677" providerId="ADAL" clId="{E274D50F-39E7-7A48-8A80-BF756353444C}" dt="2024-07-25T17:20:32.575" v="2339" actId="478"/>
          <ac:spMkLst>
            <pc:docMk/>
            <pc:sldMk cId="1825052900" sldId="279"/>
            <ac:spMk id="2" creationId="{7BCEF74C-334C-D607-3A43-B603878715E0}"/>
          </ac:spMkLst>
        </pc:spChg>
        <pc:spChg chg="mod">
          <ac:chgData name="Michelle Withers" userId="7198ce75-325f-46e0-8553-fa648cc79677" providerId="ADAL" clId="{E274D50F-39E7-7A48-8A80-BF756353444C}" dt="2024-07-25T17:22:50.829" v="2715" actId="113"/>
          <ac:spMkLst>
            <pc:docMk/>
            <pc:sldMk cId="1825052900" sldId="279"/>
            <ac:spMk id="23553" creationId="{633F5471-ABD8-21BB-B146-9A3724528A36}"/>
          </ac:spMkLst>
        </pc:spChg>
      </pc:sldChg>
      <pc:sldChg chg="modSp add mod">
        <pc:chgData name="Michelle Withers" userId="7198ce75-325f-46e0-8553-fa648cc79677" providerId="ADAL" clId="{E274D50F-39E7-7A48-8A80-BF756353444C}" dt="2024-07-25T17:28:06.446" v="3298" actId="20577"/>
        <pc:sldMkLst>
          <pc:docMk/>
          <pc:sldMk cId="1623753789" sldId="280"/>
        </pc:sldMkLst>
        <pc:spChg chg="mod">
          <ac:chgData name="Michelle Withers" userId="7198ce75-325f-46e0-8553-fa648cc79677" providerId="ADAL" clId="{E274D50F-39E7-7A48-8A80-BF756353444C}" dt="2024-07-25T17:24:46.654" v="2726" actId="20577"/>
          <ac:spMkLst>
            <pc:docMk/>
            <pc:sldMk cId="1623753789" sldId="280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7:28:06.446" v="3298" actId="20577"/>
          <ac:spMkLst>
            <pc:docMk/>
            <pc:sldMk cId="1623753789" sldId="280"/>
            <ac:spMk id="23553" creationId="{633F5471-ABD8-21BB-B146-9A3724528A36}"/>
          </ac:spMkLst>
        </pc:spChg>
      </pc:sldChg>
      <pc:sldChg chg="modSp add mod ord">
        <pc:chgData name="Michelle Withers" userId="7198ce75-325f-46e0-8553-fa648cc79677" providerId="ADAL" clId="{E274D50F-39E7-7A48-8A80-BF756353444C}" dt="2024-07-25T17:33:40.493" v="4424" actId="6549"/>
        <pc:sldMkLst>
          <pc:docMk/>
          <pc:sldMk cId="3599517735" sldId="281"/>
        </pc:sldMkLst>
        <pc:spChg chg="mod">
          <ac:chgData name="Michelle Withers" userId="7198ce75-325f-46e0-8553-fa648cc79677" providerId="ADAL" clId="{E274D50F-39E7-7A48-8A80-BF756353444C}" dt="2024-07-25T17:26:59.778" v="3027" actId="20577"/>
          <ac:spMkLst>
            <pc:docMk/>
            <pc:sldMk cId="3599517735" sldId="281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7:33:40.493" v="4424" actId="6549"/>
          <ac:spMkLst>
            <pc:docMk/>
            <pc:sldMk cId="3599517735" sldId="281"/>
            <ac:spMk id="23553" creationId="{633F5471-ABD8-21BB-B146-9A3724528A36}"/>
          </ac:spMkLst>
        </pc:spChg>
      </pc:sldChg>
      <pc:sldChg chg="modSp add mod">
        <pc:chgData name="Michelle Withers" userId="7198ce75-325f-46e0-8553-fa648cc79677" providerId="ADAL" clId="{E274D50F-39E7-7A48-8A80-BF756353444C}" dt="2024-07-25T17:30:39.606" v="3780" actId="20577"/>
        <pc:sldMkLst>
          <pc:docMk/>
          <pc:sldMk cId="2813358130" sldId="282"/>
        </pc:sldMkLst>
        <pc:spChg chg="mod">
          <ac:chgData name="Michelle Withers" userId="7198ce75-325f-46e0-8553-fa648cc79677" providerId="ADAL" clId="{E274D50F-39E7-7A48-8A80-BF756353444C}" dt="2024-07-25T17:28:16.235" v="3315" actId="20577"/>
          <ac:spMkLst>
            <pc:docMk/>
            <pc:sldMk cId="2813358130" sldId="282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7:30:39.606" v="3780" actId="20577"/>
          <ac:spMkLst>
            <pc:docMk/>
            <pc:sldMk cId="2813358130" sldId="282"/>
            <ac:spMk id="23553" creationId="{633F5471-ABD8-21BB-B146-9A3724528A36}"/>
          </ac:spMkLst>
        </pc:spChg>
      </pc:sldChg>
      <pc:sldChg chg="modSp add mod">
        <pc:chgData name="Michelle Withers" userId="7198ce75-325f-46e0-8553-fa648cc79677" providerId="ADAL" clId="{E274D50F-39E7-7A48-8A80-BF756353444C}" dt="2024-07-25T17:41:12.308" v="5039" actId="21"/>
        <pc:sldMkLst>
          <pc:docMk/>
          <pc:sldMk cId="2917142856" sldId="283"/>
        </pc:sldMkLst>
        <pc:spChg chg="mod">
          <ac:chgData name="Michelle Withers" userId="7198ce75-325f-46e0-8553-fa648cc79677" providerId="ADAL" clId="{E274D50F-39E7-7A48-8A80-BF756353444C}" dt="2024-07-25T17:41:12.308" v="5039" actId="21"/>
          <ac:spMkLst>
            <pc:docMk/>
            <pc:sldMk cId="2917142856" sldId="283"/>
            <ac:spMk id="23553" creationId="{633F5471-ABD8-21BB-B146-9A3724528A36}"/>
          </ac:spMkLst>
        </pc:spChg>
      </pc:sldChg>
      <pc:sldChg chg="modSp add mod">
        <pc:chgData name="Michelle Withers" userId="7198ce75-325f-46e0-8553-fa648cc79677" providerId="ADAL" clId="{E274D50F-39E7-7A48-8A80-BF756353444C}" dt="2024-07-25T17:41:55.072" v="5074" actId="20577"/>
        <pc:sldMkLst>
          <pc:docMk/>
          <pc:sldMk cId="267541230" sldId="284"/>
        </pc:sldMkLst>
        <pc:spChg chg="mod">
          <ac:chgData name="Michelle Withers" userId="7198ce75-325f-46e0-8553-fa648cc79677" providerId="ADAL" clId="{E274D50F-39E7-7A48-8A80-BF756353444C}" dt="2024-07-25T17:41:55.072" v="5074" actId="20577"/>
          <ac:spMkLst>
            <pc:docMk/>
            <pc:sldMk cId="267541230" sldId="284"/>
            <ac:spMk id="23553" creationId="{633F5471-ABD8-21BB-B146-9A3724528A36}"/>
          </ac:spMkLst>
        </pc:spChg>
      </pc:sldChg>
      <pc:sldChg chg="modSp add mod">
        <pc:chgData name="Michelle Withers" userId="7198ce75-325f-46e0-8553-fa648cc79677" providerId="ADAL" clId="{E274D50F-39E7-7A48-8A80-BF756353444C}" dt="2024-07-25T17:43:58.722" v="5347" actId="20577"/>
        <pc:sldMkLst>
          <pc:docMk/>
          <pc:sldMk cId="2802483966" sldId="285"/>
        </pc:sldMkLst>
        <pc:spChg chg="mod">
          <ac:chgData name="Michelle Withers" userId="7198ce75-325f-46e0-8553-fa648cc79677" providerId="ADAL" clId="{E274D50F-39E7-7A48-8A80-BF756353444C}" dt="2024-07-25T17:42:33.260" v="5101" actId="20577"/>
          <ac:spMkLst>
            <pc:docMk/>
            <pc:sldMk cId="2802483966" sldId="285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7:43:58.722" v="5347" actId="20577"/>
          <ac:spMkLst>
            <pc:docMk/>
            <pc:sldMk cId="2802483966" sldId="285"/>
            <ac:spMk id="23553" creationId="{633F5471-ABD8-21BB-B146-9A3724528A36}"/>
          </ac:spMkLst>
        </pc:spChg>
      </pc:sldChg>
      <pc:sldChg chg="modSp add mod ord">
        <pc:chgData name="Michelle Withers" userId="7198ce75-325f-46e0-8553-fa648cc79677" providerId="ADAL" clId="{E274D50F-39E7-7A48-8A80-BF756353444C}" dt="2024-07-25T17:47:21.403" v="5395"/>
        <pc:sldMkLst>
          <pc:docMk/>
          <pc:sldMk cId="4145658615" sldId="286"/>
        </pc:sldMkLst>
        <pc:spChg chg="mod">
          <ac:chgData name="Michelle Withers" userId="7198ce75-325f-46e0-8553-fa648cc79677" providerId="ADAL" clId="{E274D50F-39E7-7A48-8A80-BF756353444C}" dt="2024-07-25T17:47:21.403" v="5395"/>
          <ac:spMkLst>
            <pc:docMk/>
            <pc:sldMk cId="4145658615" sldId="286"/>
            <ac:spMk id="9" creationId="{98A67CE9-7F3F-5D1C-D7FC-AA442FDEB216}"/>
          </ac:spMkLst>
        </pc:spChg>
        <pc:spChg chg="mod">
          <ac:chgData name="Michelle Withers" userId="7198ce75-325f-46e0-8553-fa648cc79677" providerId="ADAL" clId="{E274D50F-39E7-7A48-8A80-BF756353444C}" dt="2024-07-25T17:44:44.267" v="5356" actId="113"/>
          <ac:spMkLst>
            <pc:docMk/>
            <pc:sldMk cId="4145658615" sldId="286"/>
            <ac:spMk id="11" creationId="{D7D93F18-1CA3-CD30-DD74-22D04D0E2C1C}"/>
          </ac:spMkLst>
        </pc:spChg>
      </pc:sldChg>
      <pc:sldChg chg="modSp add mod">
        <pc:chgData name="Michelle Withers" userId="7198ce75-325f-46e0-8553-fa648cc79677" providerId="ADAL" clId="{E274D50F-39E7-7A48-8A80-BF756353444C}" dt="2024-07-25T17:47:26.537" v="5396"/>
        <pc:sldMkLst>
          <pc:docMk/>
          <pc:sldMk cId="2050920806" sldId="287"/>
        </pc:sldMkLst>
        <pc:spChg chg="mod">
          <ac:chgData name="Michelle Withers" userId="7198ce75-325f-46e0-8553-fa648cc79677" providerId="ADAL" clId="{E274D50F-39E7-7A48-8A80-BF756353444C}" dt="2024-07-25T17:47:26.537" v="5396"/>
          <ac:spMkLst>
            <pc:docMk/>
            <pc:sldMk cId="2050920806" sldId="287"/>
            <ac:spMk id="9" creationId="{98A67CE9-7F3F-5D1C-D7FC-AA442FDEB216}"/>
          </ac:spMkLst>
        </pc:spChg>
        <pc:spChg chg="mod">
          <ac:chgData name="Michelle Withers" userId="7198ce75-325f-46e0-8553-fa648cc79677" providerId="ADAL" clId="{E274D50F-39E7-7A48-8A80-BF756353444C}" dt="2024-07-25T17:44:39.871" v="5354" actId="113"/>
          <ac:spMkLst>
            <pc:docMk/>
            <pc:sldMk cId="2050920806" sldId="287"/>
            <ac:spMk id="11" creationId="{D7D93F18-1CA3-CD30-DD74-22D04D0E2C1C}"/>
          </ac:spMkLst>
        </pc:spChg>
      </pc:sldChg>
      <pc:sldChg chg="delSp modSp add mod">
        <pc:chgData name="Michelle Withers" userId="7198ce75-325f-46e0-8553-fa648cc79677" providerId="ADAL" clId="{E274D50F-39E7-7A48-8A80-BF756353444C}" dt="2024-07-25T17:54:54.071" v="6031" actId="20577"/>
        <pc:sldMkLst>
          <pc:docMk/>
          <pc:sldMk cId="158106061" sldId="288"/>
        </pc:sldMkLst>
        <pc:spChg chg="mod">
          <ac:chgData name="Michelle Withers" userId="7198ce75-325f-46e0-8553-fa648cc79677" providerId="ADAL" clId="{E274D50F-39E7-7A48-8A80-BF756353444C}" dt="2024-07-25T17:54:54.071" v="6031" actId="20577"/>
          <ac:spMkLst>
            <pc:docMk/>
            <pc:sldMk cId="158106061" sldId="288"/>
            <ac:spMk id="23553" creationId="{633F5471-ABD8-21BB-B146-9A3724528A36}"/>
          </ac:spMkLst>
        </pc:spChg>
        <pc:picChg chg="del">
          <ac:chgData name="Michelle Withers" userId="7198ce75-325f-46e0-8553-fa648cc79677" providerId="ADAL" clId="{E274D50F-39E7-7A48-8A80-BF756353444C}" dt="2024-07-25T17:54:10.898" v="5825" actId="478"/>
          <ac:picMkLst>
            <pc:docMk/>
            <pc:sldMk cId="158106061" sldId="288"/>
            <ac:picMk id="2" creationId="{1D51B1E9-7233-5B91-770C-35467C7D5E81}"/>
          </ac:picMkLst>
        </pc:picChg>
      </pc:sldChg>
      <pc:sldChg chg="modSp add del mod">
        <pc:chgData name="Michelle Withers" userId="7198ce75-325f-46e0-8553-fa648cc79677" providerId="ADAL" clId="{E274D50F-39E7-7A48-8A80-BF756353444C}" dt="2024-07-25T17:57:41.882" v="6483" actId="2696"/>
        <pc:sldMkLst>
          <pc:docMk/>
          <pc:sldMk cId="1479928211" sldId="289"/>
        </pc:sldMkLst>
        <pc:spChg chg="mod">
          <ac:chgData name="Michelle Withers" userId="7198ce75-325f-46e0-8553-fa648cc79677" providerId="ADAL" clId="{E274D50F-39E7-7A48-8A80-BF756353444C}" dt="2024-07-25T17:57:37.546" v="6482" actId="20577"/>
          <ac:spMkLst>
            <pc:docMk/>
            <pc:sldMk cId="1479928211" sldId="289"/>
            <ac:spMk id="21505" creationId="{EBCEB0E9-CE78-7D64-D9BA-6FDB262742F1}"/>
          </ac:spMkLst>
        </pc:spChg>
      </pc:sldChg>
      <pc:sldChg chg="addSp modSp add mod ord">
        <pc:chgData name="Michelle Withers" userId="7198ce75-325f-46e0-8553-fa648cc79677" providerId="ADAL" clId="{E274D50F-39E7-7A48-8A80-BF756353444C}" dt="2024-07-25T18:12:30.649" v="8198" actId="20578"/>
        <pc:sldMkLst>
          <pc:docMk/>
          <pc:sldMk cId="3478074085" sldId="289"/>
        </pc:sldMkLst>
        <pc:spChg chg="mod">
          <ac:chgData name="Michelle Withers" userId="7198ce75-325f-46e0-8553-fa648cc79677" providerId="ADAL" clId="{E274D50F-39E7-7A48-8A80-BF756353444C}" dt="2024-07-25T18:00:20.483" v="6612" actId="6549"/>
          <ac:spMkLst>
            <pc:docMk/>
            <pc:sldMk cId="3478074085" sldId="289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8:03:45.004" v="7070" actId="20577"/>
          <ac:spMkLst>
            <pc:docMk/>
            <pc:sldMk cId="3478074085" sldId="289"/>
            <ac:spMk id="23553" creationId="{633F5471-ABD8-21BB-B146-9A3724528A36}"/>
          </ac:spMkLst>
        </pc:spChg>
        <pc:picChg chg="add mod modCrop">
          <ac:chgData name="Michelle Withers" userId="7198ce75-325f-46e0-8553-fa648cc79677" providerId="ADAL" clId="{E274D50F-39E7-7A48-8A80-BF756353444C}" dt="2024-07-25T18:02:26.150" v="6966" actId="1076"/>
          <ac:picMkLst>
            <pc:docMk/>
            <pc:sldMk cId="3478074085" sldId="289"/>
            <ac:picMk id="2" creationId="{E1A0ACF0-77A2-D86E-CC33-91A1D4ED1795}"/>
          </ac:picMkLst>
        </pc:picChg>
        <pc:picChg chg="add mod modCrop">
          <ac:chgData name="Michelle Withers" userId="7198ce75-325f-46e0-8553-fa648cc79677" providerId="ADAL" clId="{E274D50F-39E7-7A48-8A80-BF756353444C}" dt="2024-07-25T18:03:25.741" v="7054" actId="1076"/>
          <ac:picMkLst>
            <pc:docMk/>
            <pc:sldMk cId="3478074085" sldId="289"/>
            <ac:picMk id="4" creationId="{79C8D2EA-5C67-207F-A101-338E683E006F}"/>
          </ac:picMkLst>
        </pc:picChg>
      </pc:sldChg>
      <pc:sldChg chg="addSp modSp add mod">
        <pc:chgData name="Michelle Withers" userId="7198ce75-325f-46e0-8553-fa648cc79677" providerId="ADAL" clId="{E274D50F-39E7-7A48-8A80-BF756353444C}" dt="2024-07-25T18:08:05.010" v="7661" actId="732"/>
        <pc:sldMkLst>
          <pc:docMk/>
          <pc:sldMk cId="3503722351" sldId="290"/>
        </pc:sldMkLst>
        <pc:spChg chg="mod">
          <ac:chgData name="Michelle Withers" userId="7198ce75-325f-46e0-8553-fa648cc79677" providerId="ADAL" clId="{E274D50F-39E7-7A48-8A80-BF756353444C}" dt="2024-07-25T18:06:54.041" v="7641" actId="207"/>
          <ac:spMkLst>
            <pc:docMk/>
            <pc:sldMk cId="3503722351" sldId="290"/>
            <ac:spMk id="21505" creationId="{EBCEB0E9-CE78-7D64-D9BA-6FDB262742F1}"/>
          </ac:spMkLst>
        </pc:spChg>
        <pc:spChg chg="mod">
          <ac:chgData name="Michelle Withers" userId="7198ce75-325f-46e0-8553-fa648cc79677" providerId="ADAL" clId="{E274D50F-39E7-7A48-8A80-BF756353444C}" dt="2024-07-25T18:04:55.176" v="7080" actId="20577"/>
          <ac:spMkLst>
            <pc:docMk/>
            <pc:sldMk cId="3503722351" sldId="290"/>
            <ac:spMk id="21506" creationId="{6F8878BA-1DA1-F664-450F-0DAF5231C653}"/>
          </ac:spMkLst>
        </pc:spChg>
        <pc:picChg chg="add mod modCrop">
          <ac:chgData name="Michelle Withers" userId="7198ce75-325f-46e0-8553-fa648cc79677" providerId="ADAL" clId="{E274D50F-39E7-7A48-8A80-BF756353444C}" dt="2024-07-25T18:07:39.236" v="7658" actId="1076"/>
          <ac:picMkLst>
            <pc:docMk/>
            <pc:sldMk cId="3503722351" sldId="290"/>
            <ac:picMk id="3" creationId="{1F56B19E-5A7D-FA47-E024-444F683C476B}"/>
          </ac:picMkLst>
        </pc:picChg>
        <pc:picChg chg="add mod modCrop">
          <ac:chgData name="Michelle Withers" userId="7198ce75-325f-46e0-8553-fa648cc79677" providerId="ADAL" clId="{E274D50F-39E7-7A48-8A80-BF756353444C}" dt="2024-07-25T18:08:05.010" v="7661" actId="732"/>
          <ac:picMkLst>
            <pc:docMk/>
            <pc:sldMk cId="3503722351" sldId="290"/>
            <ac:picMk id="5" creationId="{83CC1ACD-3F98-5067-4FF8-70D81CF1E029}"/>
          </ac:picMkLst>
        </pc:picChg>
      </pc:sldChg>
      <pc:sldChg chg="modSp add mod">
        <pc:chgData name="Michelle Withers" userId="7198ce75-325f-46e0-8553-fa648cc79677" providerId="ADAL" clId="{E274D50F-39E7-7A48-8A80-BF756353444C}" dt="2024-07-25T18:09:33.655" v="7793" actId="12"/>
        <pc:sldMkLst>
          <pc:docMk/>
          <pc:sldMk cId="3751462902" sldId="291"/>
        </pc:sldMkLst>
        <pc:spChg chg="mod">
          <ac:chgData name="Michelle Withers" userId="7198ce75-325f-46e0-8553-fa648cc79677" providerId="ADAL" clId="{E274D50F-39E7-7A48-8A80-BF756353444C}" dt="2024-07-25T18:09:33.655" v="7793" actId="12"/>
          <ac:spMkLst>
            <pc:docMk/>
            <pc:sldMk cId="3751462902" sldId="291"/>
            <ac:spMk id="21505" creationId="{EBCEB0E9-CE78-7D64-D9BA-6FDB262742F1}"/>
          </ac:spMkLst>
        </pc:spChg>
      </pc:sldChg>
      <pc:sldChg chg="modSp add mod ord">
        <pc:chgData name="Michelle Withers" userId="7198ce75-325f-46e0-8553-fa648cc79677" providerId="ADAL" clId="{E274D50F-39E7-7A48-8A80-BF756353444C}" dt="2024-07-25T18:10:25.425" v="8018" actId="20577"/>
        <pc:sldMkLst>
          <pc:docMk/>
          <pc:sldMk cId="3092089397" sldId="292"/>
        </pc:sldMkLst>
        <pc:spChg chg="mod">
          <ac:chgData name="Michelle Withers" userId="7198ce75-325f-46e0-8553-fa648cc79677" providerId="ADAL" clId="{E274D50F-39E7-7A48-8A80-BF756353444C}" dt="2024-07-25T18:10:25.425" v="8018" actId="20577"/>
          <ac:spMkLst>
            <pc:docMk/>
            <pc:sldMk cId="3092089397" sldId="292"/>
            <ac:spMk id="21505" creationId="{EBCEB0E9-CE78-7D64-D9BA-6FDB262742F1}"/>
          </ac:spMkLst>
        </pc:spChg>
      </pc:sldChg>
      <pc:sldChg chg="modSp add mod">
        <pc:chgData name="Michelle Withers" userId="7198ce75-325f-46e0-8553-fa648cc79677" providerId="ADAL" clId="{E274D50F-39E7-7A48-8A80-BF756353444C}" dt="2024-07-25T18:12:21.057" v="8197" actId="20577"/>
        <pc:sldMkLst>
          <pc:docMk/>
          <pc:sldMk cId="890793896" sldId="293"/>
        </pc:sldMkLst>
        <pc:spChg chg="mod">
          <ac:chgData name="Michelle Withers" userId="7198ce75-325f-46e0-8553-fa648cc79677" providerId="ADAL" clId="{E274D50F-39E7-7A48-8A80-BF756353444C}" dt="2024-07-25T18:12:21.057" v="8197" actId="20577"/>
          <ac:spMkLst>
            <pc:docMk/>
            <pc:sldMk cId="890793896" sldId="293"/>
            <ac:spMk id="21505" creationId="{EBCEB0E9-CE78-7D64-D9BA-6FDB262742F1}"/>
          </ac:spMkLst>
        </pc:spChg>
      </pc:sldChg>
      <pc:sldChg chg="delSp modSp add mod ord">
        <pc:chgData name="Michelle Withers" userId="7198ce75-325f-46e0-8553-fa648cc79677" providerId="ADAL" clId="{E274D50F-39E7-7A48-8A80-BF756353444C}" dt="2024-07-25T18:15:28.212" v="8548" actId="12"/>
        <pc:sldMkLst>
          <pc:docMk/>
          <pc:sldMk cId="1118159149" sldId="294"/>
        </pc:sldMkLst>
        <pc:spChg chg="mod">
          <ac:chgData name="Michelle Withers" userId="7198ce75-325f-46e0-8553-fa648cc79677" providerId="ADAL" clId="{E274D50F-39E7-7A48-8A80-BF756353444C}" dt="2024-07-25T18:13:54.014" v="8208" actId="20577"/>
          <ac:spMkLst>
            <pc:docMk/>
            <pc:sldMk cId="1118159149" sldId="294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8:15:28.212" v="8548" actId="12"/>
          <ac:spMkLst>
            <pc:docMk/>
            <pc:sldMk cId="1118159149" sldId="294"/>
            <ac:spMk id="23553" creationId="{633F5471-ABD8-21BB-B146-9A3724528A36}"/>
          </ac:spMkLst>
        </pc:spChg>
        <pc:picChg chg="del">
          <ac:chgData name="Michelle Withers" userId="7198ce75-325f-46e0-8553-fa648cc79677" providerId="ADAL" clId="{E274D50F-39E7-7A48-8A80-BF756353444C}" dt="2024-07-25T18:14:09.285" v="8211" actId="478"/>
          <ac:picMkLst>
            <pc:docMk/>
            <pc:sldMk cId="1118159149" sldId="294"/>
            <ac:picMk id="2" creationId="{E1A0ACF0-77A2-D86E-CC33-91A1D4ED1795}"/>
          </ac:picMkLst>
        </pc:picChg>
        <pc:picChg chg="del">
          <ac:chgData name="Michelle Withers" userId="7198ce75-325f-46e0-8553-fa648cc79677" providerId="ADAL" clId="{E274D50F-39E7-7A48-8A80-BF756353444C}" dt="2024-07-25T18:14:08.899" v="8210" actId="478"/>
          <ac:picMkLst>
            <pc:docMk/>
            <pc:sldMk cId="1118159149" sldId="294"/>
            <ac:picMk id="4" creationId="{79C8D2EA-5C67-207F-A101-338E683E006F}"/>
          </ac:picMkLst>
        </pc:picChg>
      </pc:sldChg>
      <pc:sldChg chg="modSp add mod">
        <pc:chgData name="Michelle Withers" userId="7198ce75-325f-46e0-8553-fa648cc79677" providerId="ADAL" clId="{E274D50F-39E7-7A48-8A80-BF756353444C}" dt="2024-07-25T18:24:11.591" v="9541" actId="20577"/>
        <pc:sldMkLst>
          <pc:docMk/>
          <pc:sldMk cId="1544211938" sldId="295"/>
        </pc:sldMkLst>
        <pc:spChg chg="mod">
          <ac:chgData name="Michelle Withers" userId="7198ce75-325f-46e0-8553-fa648cc79677" providerId="ADAL" clId="{E274D50F-39E7-7A48-8A80-BF756353444C}" dt="2024-07-25T18:16:46.308" v="8569" actId="20577"/>
          <ac:spMkLst>
            <pc:docMk/>
            <pc:sldMk cId="1544211938" sldId="295"/>
            <ac:spMk id="3" creationId="{2349ED9B-8661-1207-2686-1A44247A6E40}"/>
          </ac:spMkLst>
        </pc:spChg>
        <pc:spChg chg="mod">
          <ac:chgData name="Michelle Withers" userId="7198ce75-325f-46e0-8553-fa648cc79677" providerId="ADAL" clId="{E274D50F-39E7-7A48-8A80-BF756353444C}" dt="2024-07-25T18:24:11.591" v="9541" actId="20577"/>
          <ac:spMkLst>
            <pc:docMk/>
            <pc:sldMk cId="1544211938" sldId="295"/>
            <ac:spMk id="23553" creationId="{633F5471-ABD8-21BB-B146-9A3724528A36}"/>
          </ac:spMkLst>
        </pc:spChg>
      </pc:sldChg>
      <pc:sldChg chg="modSp add del mod">
        <pc:chgData name="Michelle Withers" userId="7198ce75-325f-46e0-8553-fa648cc79677" providerId="ADAL" clId="{E274D50F-39E7-7A48-8A80-BF756353444C}" dt="2024-07-25T18:20:19.854" v="9417" actId="2696"/>
        <pc:sldMkLst>
          <pc:docMk/>
          <pc:sldMk cId="2910897505" sldId="296"/>
        </pc:sldMkLst>
        <pc:spChg chg="mod">
          <ac:chgData name="Michelle Withers" userId="7198ce75-325f-46e0-8553-fa648cc79677" providerId="ADAL" clId="{E274D50F-39E7-7A48-8A80-BF756353444C}" dt="2024-07-25T18:20:01.959" v="9414" actId="20577"/>
          <ac:spMkLst>
            <pc:docMk/>
            <pc:sldMk cId="2910897505" sldId="296"/>
            <ac:spMk id="23553" creationId="{633F5471-ABD8-21BB-B146-9A3724528A36}"/>
          </ac:spMkLst>
        </pc:spChg>
      </pc:sldChg>
      <pc:sldChg chg="addSp delSp modSp add mod ord">
        <pc:chgData name="Michelle Withers" userId="7198ce75-325f-46e0-8553-fa648cc79677" providerId="ADAL" clId="{E274D50F-39E7-7A48-8A80-BF756353444C}" dt="2024-07-25T18:22:37.501" v="9446" actId="1076"/>
        <pc:sldMkLst>
          <pc:docMk/>
          <pc:sldMk cId="1628380162" sldId="297"/>
        </pc:sldMkLst>
        <pc:spChg chg="del">
          <ac:chgData name="Michelle Withers" userId="7198ce75-325f-46e0-8553-fa648cc79677" providerId="ADAL" clId="{E274D50F-39E7-7A48-8A80-BF756353444C}" dt="2024-07-25T18:21:55.189" v="9433" actId="931"/>
          <ac:spMkLst>
            <pc:docMk/>
            <pc:sldMk cId="1628380162" sldId="297"/>
            <ac:spMk id="2" creationId="{3A89F63E-5FDF-4FCD-DCDA-A03FD6F31E44}"/>
          </ac:spMkLst>
        </pc:spChg>
        <pc:spChg chg="add del">
          <ac:chgData name="Michelle Withers" userId="7198ce75-325f-46e0-8553-fa648cc79677" providerId="ADAL" clId="{E274D50F-39E7-7A48-8A80-BF756353444C}" dt="2024-07-25T18:21:36.527" v="9432" actId="478"/>
          <ac:spMkLst>
            <pc:docMk/>
            <pc:sldMk cId="1628380162" sldId="297"/>
            <ac:spMk id="7" creationId="{D1B1043E-CF67-A558-D033-CC3A06CD1C5E}"/>
          </ac:spMkLst>
        </pc:spChg>
        <pc:spChg chg="mod">
          <ac:chgData name="Michelle Withers" userId="7198ce75-325f-46e0-8553-fa648cc79677" providerId="ADAL" clId="{E274D50F-39E7-7A48-8A80-BF756353444C}" dt="2024-07-25T18:20:24.178" v="9418"/>
          <ac:spMkLst>
            <pc:docMk/>
            <pc:sldMk cId="1628380162" sldId="297"/>
            <ac:spMk id="21505" creationId="{EBCEB0E9-CE78-7D64-D9BA-6FDB262742F1}"/>
          </ac:spMkLst>
        </pc:spChg>
        <pc:spChg chg="mod">
          <ac:chgData name="Michelle Withers" userId="7198ce75-325f-46e0-8553-fa648cc79677" providerId="ADAL" clId="{E274D50F-39E7-7A48-8A80-BF756353444C}" dt="2024-07-25T18:20:35.048" v="9430" actId="20577"/>
          <ac:spMkLst>
            <pc:docMk/>
            <pc:sldMk cId="1628380162" sldId="297"/>
            <ac:spMk id="21506" creationId="{6F8878BA-1DA1-F664-450F-0DAF5231C653}"/>
          </ac:spMkLst>
        </pc:spChg>
        <pc:picChg chg="del">
          <ac:chgData name="Michelle Withers" userId="7198ce75-325f-46e0-8553-fa648cc79677" providerId="ADAL" clId="{E274D50F-39E7-7A48-8A80-BF756353444C}" dt="2024-07-25T18:20:28.095" v="9420" actId="478"/>
          <ac:picMkLst>
            <pc:docMk/>
            <pc:sldMk cId="1628380162" sldId="297"/>
            <ac:picMk id="3" creationId="{1F56B19E-5A7D-FA47-E024-444F683C476B}"/>
          </ac:picMkLst>
        </pc:picChg>
        <pc:picChg chg="del">
          <ac:chgData name="Michelle Withers" userId="7198ce75-325f-46e0-8553-fa648cc79677" providerId="ADAL" clId="{E274D50F-39E7-7A48-8A80-BF756353444C}" dt="2024-07-25T18:20:26.692" v="9419" actId="478"/>
          <ac:picMkLst>
            <pc:docMk/>
            <pc:sldMk cId="1628380162" sldId="297"/>
            <ac:picMk id="5" creationId="{83CC1ACD-3F98-5067-4FF8-70D81CF1E029}"/>
          </ac:picMkLst>
        </pc:picChg>
        <pc:picChg chg="add mod modCrop">
          <ac:chgData name="Michelle Withers" userId="7198ce75-325f-46e0-8553-fa648cc79677" providerId="ADAL" clId="{E274D50F-39E7-7A48-8A80-BF756353444C}" dt="2024-07-25T18:22:37.501" v="9446" actId="1076"/>
          <ac:picMkLst>
            <pc:docMk/>
            <pc:sldMk cId="1628380162" sldId="297"/>
            <ac:picMk id="9" creationId="{B6858380-CC45-3BF3-63D3-B873BE7D5236}"/>
          </ac:picMkLst>
        </pc:picChg>
      </pc:sldChg>
      <pc:sldChg chg="addSp delSp modSp add mod ord">
        <pc:chgData name="Michelle Withers" userId="7198ce75-325f-46e0-8553-fa648cc79677" providerId="ADAL" clId="{E274D50F-39E7-7A48-8A80-BF756353444C}" dt="2024-07-25T18:46:25.189" v="9995" actId="962"/>
        <pc:sldMkLst>
          <pc:docMk/>
          <pc:sldMk cId="3802048406" sldId="298"/>
        </pc:sldMkLst>
        <pc:spChg chg="add del mod">
          <ac:chgData name="Michelle Withers" userId="7198ce75-325f-46e0-8553-fa648cc79677" providerId="ADAL" clId="{E274D50F-39E7-7A48-8A80-BF756353444C}" dt="2024-07-25T18:46:24.273" v="9993" actId="931"/>
          <ac:spMkLst>
            <pc:docMk/>
            <pc:sldMk cId="3802048406" sldId="298"/>
            <ac:spMk id="3" creationId="{6583657F-AFC6-E0C4-855E-98B13EFF3AFF}"/>
          </ac:spMkLst>
        </pc:spChg>
        <pc:spChg chg="add mod">
          <ac:chgData name="Michelle Withers" userId="7198ce75-325f-46e0-8553-fa648cc79677" providerId="ADAL" clId="{E274D50F-39E7-7A48-8A80-BF756353444C}" dt="2024-07-25T18:46:25.189" v="9995" actId="962"/>
          <ac:spMkLst>
            <pc:docMk/>
            <pc:sldMk cId="3802048406" sldId="298"/>
            <ac:spMk id="7" creationId="{6E97A089-EE9E-25B0-0515-A590F5607CAC}"/>
          </ac:spMkLst>
        </pc:spChg>
        <pc:picChg chg="add mod">
          <ac:chgData name="Michelle Withers" userId="7198ce75-325f-46e0-8553-fa648cc79677" providerId="ADAL" clId="{E274D50F-39E7-7A48-8A80-BF756353444C}" dt="2024-07-25T18:46:25.189" v="9995" actId="962"/>
          <ac:picMkLst>
            <pc:docMk/>
            <pc:sldMk cId="3802048406" sldId="298"/>
            <ac:picMk id="6" creationId="{6BA126A8-BC5C-A686-362D-67977B3DCA01}"/>
          </ac:picMkLst>
        </pc:picChg>
        <pc:picChg chg="del">
          <ac:chgData name="Michelle Withers" userId="7198ce75-325f-46e0-8553-fa648cc79677" providerId="ADAL" clId="{E274D50F-39E7-7A48-8A80-BF756353444C}" dt="2024-07-25T18:22:26.913" v="9442" actId="478"/>
          <ac:picMkLst>
            <pc:docMk/>
            <pc:sldMk cId="3802048406" sldId="298"/>
            <ac:picMk id="9" creationId="{B6858380-CC45-3BF3-63D3-B873BE7D5236}"/>
          </ac:picMkLst>
        </pc:picChg>
      </pc:sldChg>
      <pc:sldChg chg="add">
        <pc:chgData name="Michelle Withers" userId="7198ce75-325f-46e0-8553-fa648cc79677" providerId="ADAL" clId="{E274D50F-39E7-7A48-8A80-BF756353444C}" dt="2024-07-25T18:25:22.097" v="9580"/>
        <pc:sldMkLst>
          <pc:docMk/>
          <pc:sldMk cId="3499463363" sldId="539"/>
        </pc:sldMkLst>
      </pc:sldChg>
      <pc:sldChg chg="modSp add mod">
        <pc:chgData name="Michelle Withers" userId="7198ce75-325f-46e0-8553-fa648cc79677" providerId="ADAL" clId="{E274D50F-39E7-7A48-8A80-BF756353444C}" dt="2024-07-25T18:25:22.142" v="9582" actId="27636"/>
        <pc:sldMkLst>
          <pc:docMk/>
          <pc:sldMk cId="220854721" sldId="540"/>
        </pc:sldMkLst>
        <pc:spChg chg="mod">
          <ac:chgData name="Michelle Withers" userId="7198ce75-325f-46e0-8553-fa648cc79677" providerId="ADAL" clId="{E274D50F-39E7-7A48-8A80-BF756353444C}" dt="2024-07-25T18:25:22.137" v="9581" actId="27636"/>
          <ac:spMkLst>
            <pc:docMk/>
            <pc:sldMk cId="220854721" sldId="540"/>
            <ac:spMk id="8" creationId="{8BB375F7-9F01-4F13-A81F-A5CAAF117378}"/>
          </ac:spMkLst>
        </pc:spChg>
        <pc:spChg chg="mod">
          <ac:chgData name="Michelle Withers" userId="7198ce75-325f-46e0-8553-fa648cc79677" providerId="ADAL" clId="{E274D50F-39E7-7A48-8A80-BF756353444C}" dt="2024-07-25T18:25:22.142" v="9582" actId="27636"/>
          <ac:spMkLst>
            <pc:docMk/>
            <pc:sldMk cId="220854721" sldId="540"/>
            <ac:spMk id="9" creationId="{DDCBAF26-DC2E-4DE0-A18A-2E92825C3DFB}"/>
          </ac:spMkLst>
        </pc:spChg>
      </pc:sldChg>
      <pc:sldChg chg="modSp add mod">
        <pc:chgData name="Michelle Withers" userId="7198ce75-325f-46e0-8553-fa648cc79677" providerId="ADAL" clId="{E274D50F-39E7-7A48-8A80-BF756353444C}" dt="2024-07-25T18:25:22.175" v="9583" actId="27636"/>
        <pc:sldMkLst>
          <pc:docMk/>
          <pc:sldMk cId="3796659401" sldId="572"/>
        </pc:sldMkLst>
        <pc:spChg chg="mod">
          <ac:chgData name="Michelle Withers" userId="7198ce75-325f-46e0-8553-fa648cc79677" providerId="ADAL" clId="{E274D50F-39E7-7A48-8A80-BF756353444C}" dt="2024-07-25T18:25:22.175" v="9583" actId="27636"/>
          <ac:spMkLst>
            <pc:docMk/>
            <pc:sldMk cId="3796659401" sldId="572"/>
            <ac:spMk id="2" creationId="{189D0BB3-5FAE-4139-8490-26BE53C38C38}"/>
          </ac:spMkLst>
        </pc:spChg>
      </pc:sldChg>
      <pc:sldChg chg="modSp add mod ord">
        <pc:chgData name="Michelle Withers" userId="7198ce75-325f-46e0-8553-fa648cc79677" providerId="ADAL" clId="{E274D50F-39E7-7A48-8A80-BF756353444C}" dt="2024-07-25T18:26:38.051" v="9663" actId="20578"/>
        <pc:sldMkLst>
          <pc:docMk/>
          <pc:sldMk cId="2189537884" sldId="573"/>
        </pc:sldMkLst>
        <pc:spChg chg="mod">
          <ac:chgData name="Michelle Withers" userId="7198ce75-325f-46e0-8553-fa648cc79677" providerId="ADAL" clId="{E274D50F-39E7-7A48-8A80-BF756353444C}" dt="2024-07-25T18:25:22.180" v="9584" actId="27636"/>
          <ac:spMkLst>
            <pc:docMk/>
            <pc:sldMk cId="2189537884" sldId="573"/>
            <ac:spMk id="2" creationId="{189D0BB3-5FAE-4139-8490-26BE53C38C38}"/>
          </ac:spMkLst>
        </pc:spChg>
      </pc:sldChg>
      <pc:sldChg chg="modSp add del mod ord">
        <pc:chgData name="Michelle Withers" userId="7198ce75-325f-46e0-8553-fa648cc79677" providerId="ADAL" clId="{E274D50F-39E7-7A48-8A80-BF756353444C}" dt="2024-07-25T18:36:04.017" v="9851" actId="2696"/>
        <pc:sldMkLst>
          <pc:docMk/>
          <pc:sldMk cId="5525034" sldId="574"/>
        </pc:sldMkLst>
        <pc:spChg chg="mod">
          <ac:chgData name="Michelle Withers" userId="7198ce75-325f-46e0-8553-fa648cc79677" providerId="ADAL" clId="{E274D50F-39E7-7A48-8A80-BF756353444C}" dt="2024-07-25T18:28:36.233" v="9747" actId="20577"/>
          <ac:spMkLst>
            <pc:docMk/>
            <pc:sldMk cId="5525034" sldId="574"/>
            <ac:spMk id="23553" creationId="{633F5471-ABD8-21BB-B146-9A3724528A36}"/>
          </ac:spMkLst>
        </pc:spChg>
      </pc:sldChg>
      <pc:sldChg chg="modSp add mod">
        <pc:chgData name="Michelle Withers" userId="7198ce75-325f-46e0-8553-fa648cc79677" providerId="ADAL" clId="{E274D50F-39E7-7A48-8A80-BF756353444C}" dt="2024-07-25T18:29:03.957" v="9754" actId="27636"/>
        <pc:sldMkLst>
          <pc:docMk/>
          <pc:sldMk cId="3879531428" sldId="578"/>
        </pc:sldMkLst>
        <pc:spChg chg="mod">
          <ac:chgData name="Michelle Withers" userId="7198ce75-325f-46e0-8553-fa648cc79677" providerId="ADAL" clId="{E274D50F-39E7-7A48-8A80-BF756353444C}" dt="2024-07-25T18:29:03.957" v="9754" actId="27636"/>
          <ac:spMkLst>
            <pc:docMk/>
            <pc:sldMk cId="3879531428" sldId="578"/>
            <ac:spMk id="2" creationId="{189D0BB3-5FAE-4139-8490-26BE53C38C38}"/>
          </ac:spMkLst>
        </pc:spChg>
      </pc:sldChg>
      <pc:sldChg chg="modSp add mod">
        <pc:chgData name="Michelle Withers" userId="7198ce75-325f-46e0-8553-fa648cc79677" providerId="ADAL" clId="{E274D50F-39E7-7A48-8A80-BF756353444C}" dt="2024-07-25T18:29:03.922" v="9749" actId="27636"/>
        <pc:sldMkLst>
          <pc:docMk/>
          <pc:sldMk cId="1375859905" sldId="579"/>
        </pc:sldMkLst>
        <pc:spChg chg="mod">
          <ac:chgData name="Michelle Withers" userId="7198ce75-325f-46e0-8553-fa648cc79677" providerId="ADAL" clId="{E274D50F-39E7-7A48-8A80-BF756353444C}" dt="2024-07-25T18:29:03.922" v="9749" actId="27636"/>
          <ac:spMkLst>
            <pc:docMk/>
            <pc:sldMk cId="1375859905" sldId="579"/>
            <ac:spMk id="2" creationId="{189D0BB3-5FAE-4139-8490-26BE53C38C38}"/>
          </ac:spMkLst>
        </pc:spChg>
      </pc:sldChg>
      <pc:sldChg chg="modSp add mod">
        <pc:chgData name="Michelle Withers" userId="7198ce75-325f-46e0-8553-fa648cc79677" providerId="ADAL" clId="{E274D50F-39E7-7A48-8A80-BF756353444C}" dt="2024-07-25T18:29:03.939" v="9750" actId="27636"/>
        <pc:sldMkLst>
          <pc:docMk/>
          <pc:sldMk cId="3517314420" sldId="580"/>
        </pc:sldMkLst>
        <pc:spChg chg="mod">
          <ac:chgData name="Michelle Withers" userId="7198ce75-325f-46e0-8553-fa648cc79677" providerId="ADAL" clId="{E274D50F-39E7-7A48-8A80-BF756353444C}" dt="2024-07-25T18:29:03.939" v="9750" actId="27636"/>
          <ac:spMkLst>
            <pc:docMk/>
            <pc:sldMk cId="3517314420" sldId="580"/>
            <ac:spMk id="2" creationId="{189D0BB3-5FAE-4139-8490-26BE53C38C38}"/>
          </ac:spMkLst>
        </pc:spChg>
      </pc:sldChg>
      <pc:sldChg chg="modSp add mod">
        <pc:chgData name="Michelle Withers" userId="7198ce75-325f-46e0-8553-fa648cc79677" providerId="ADAL" clId="{E274D50F-39E7-7A48-8A80-BF756353444C}" dt="2024-07-25T18:29:03.943" v="9751" actId="27636"/>
        <pc:sldMkLst>
          <pc:docMk/>
          <pc:sldMk cId="787034943" sldId="581"/>
        </pc:sldMkLst>
        <pc:spChg chg="mod">
          <ac:chgData name="Michelle Withers" userId="7198ce75-325f-46e0-8553-fa648cc79677" providerId="ADAL" clId="{E274D50F-39E7-7A48-8A80-BF756353444C}" dt="2024-07-25T18:29:03.943" v="9751" actId="27636"/>
          <ac:spMkLst>
            <pc:docMk/>
            <pc:sldMk cId="787034943" sldId="581"/>
            <ac:spMk id="2" creationId="{189D0BB3-5FAE-4139-8490-26BE53C38C38}"/>
          </ac:spMkLst>
        </pc:spChg>
      </pc:sldChg>
      <pc:sldChg chg="modSp add mod">
        <pc:chgData name="Michelle Withers" userId="7198ce75-325f-46e0-8553-fa648cc79677" providerId="ADAL" clId="{E274D50F-39E7-7A48-8A80-BF756353444C}" dt="2024-07-25T18:29:03.946" v="9752" actId="27636"/>
        <pc:sldMkLst>
          <pc:docMk/>
          <pc:sldMk cId="2729438364" sldId="582"/>
        </pc:sldMkLst>
        <pc:spChg chg="mod">
          <ac:chgData name="Michelle Withers" userId="7198ce75-325f-46e0-8553-fa648cc79677" providerId="ADAL" clId="{E274D50F-39E7-7A48-8A80-BF756353444C}" dt="2024-07-25T18:29:03.946" v="9752" actId="27636"/>
          <ac:spMkLst>
            <pc:docMk/>
            <pc:sldMk cId="2729438364" sldId="582"/>
            <ac:spMk id="2" creationId="{189D0BB3-5FAE-4139-8490-26BE53C38C38}"/>
          </ac:spMkLst>
        </pc:spChg>
      </pc:sldChg>
      <pc:sldChg chg="modSp add mod">
        <pc:chgData name="Michelle Withers" userId="7198ce75-325f-46e0-8553-fa648cc79677" providerId="ADAL" clId="{E274D50F-39E7-7A48-8A80-BF756353444C}" dt="2024-07-25T18:29:03.947" v="9753" actId="27636"/>
        <pc:sldMkLst>
          <pc:docMk/>
          <pc:sldMk cId="3382063698" sldId="583"/>
        </pc:sldMkLst>
        <pc:spChg chg="mod">
          <ac:chgData name="Michelle Withers" userId="7198ce75-325f-46e0-8553-fa648cc79677" providerId="ADAL" clId="{E274D50F-39E7-7A48-8A80-BF756353444C}" dt="2024-07-25T18:29:03.947" v="9753" actId="27636"/>
          <ac:spMkLst>
            <pc:docMk/>
            <pc:sldMk cId="3382063698" sldId="583"/>
            <ac:spMk id="2" creationId="{189D0BB3-5FAE-4139-8490-26BE53C38C38}"/>
          </ac:spMkLst>
        </pc:spChg>
      </pc:sldChg>
      <pc:sldChg chg="modSp add mod">
        <pc:chgData name="Michelle Withers" userId="7198ce75-325f-46e0-8553-fa648cc79677" providerId="ADAL" clId="{E274D50F-39E7-7A48-8A80-BF756353444C}" dt="2024-07-25T18:27:38.260" v="9706" actId="27636"/>
        <pc:sldMkLst>
          <pc:docMk/>
          <pc:sldMk cId="1341435558" sldId="589"/>
        </pc:sldMkLst>
        <pc:spChg chg="mod">
          <ac:chgData name="Michelle Withers" userId="7198ce75-325f-46e0-8553-fa648cc79677" providerId="ADAL" clId="{E274D50F-39E7-7A48-8A80-BF756353444C}" dt="2024-07-25T18:27:38.260" v="9706" actId="27636"/>
          <ac:spMkLst>
            <pc:docMk/>
            <pc:sldMk cId="1341435558" sldId="589"/>
            <ac:spMk id="2" creationId="{189D0BB3-5FAE-4139-8490-26BE53C38C38}"/>
          </ac:spMkLst>
        </pc:spChg>
      </pc:sldChg>
      <pc:sldChg chg="modSp add mod">
        <pc:chgData name="Michelle Withers" userId="7198ce75-325f-46e0-8553-fa648cc79677" providerId="ADAL" clId="{E274D50F-39E7-7A48-8A80-BF756353444C}" dt="2024-07-25T18:27:38.264" v="9707" actId="27636"/>
        <pc:sldMkLst>
          <pc:docMk/>
          <pc:sldMk cId="3401975256" sldId="590"/>
        </pc:sldMkLst>
        <pc:spChg chg="mod">
          <ac:chgData name="Michelle Withers" userId="7198ce75-325f-46e0-8553-fa648cc79677" providerId="ADAL" clId="{E274D50F-39E7-7A48-8A80-BF756353444C}" dt="2024-07-25T18:27:38.264" v="9707" actId="27636"/>
          <ac:spMkLst>
            <pc:docMk/>
            <pc:sldMk cId="3401975256" sldId="590"/>
            <ac:spMk id="2" creationId="{189D0BB3-5FAE-4139-8490-26BE53C38C38}"/>
          </ac:spMkLst>
        </pc:spChg>
      </pc:sldChg>
      <pc:sldChg chg="modSp add mod">
        <pc:chgData name="Michelle Withers" userId="7198ce75-325f-46e0-8553-fa648cc79677" providerId="ADAL" clId="{E274D50F-39E7-7A48-8A80-BF756353444C}" dt="2024-07-25T18:27:38.272" v="9708" actId="27636"/>
        <pc:sldMkLst>
          <pc:docMk/>
          <pc:sldMk cId="1400351786" sldId="591"/>
        </pc:sldMkLst>
        <pc:spChg chg="mod">
          <ac:chgData name="Michelle Withers" userId="7198ce75-325f-46e0-8553-fa648cc79677" providerId="ADAL" clId="{E274D50F-39E7-7A48-8A80-BF756353444C}" dt="2024-07-25T18:27:38.272" v="9708" actId="27636"/>
          <ac:spMkLst>
            <pc:docMk/>
            <pc:sldMk cId="1400351786" sldId="591"/>
            <ac:spMk id="2" creationId="{189D0BB3-5FAE-4139-8490-26BE53C38C38}"/>
          </ac:spMkLst>
        </pc:spChg>
      </pc:sldChg>
      <pc:sldChg chg="modSp add mod">
        <pc:chgData name="Michelle Withers" userId="7198ce75-325f-46e0-8553-fa648cc79677" providerId="ADAL" clId="{E274D50F-39E7-7A48-8A80-BF756353444C}" dt="2024-07-25T18:27:38.277" v="9709" actId="27636"/>
        <pc:sldMkLst>
          <pc:docMk/>
          <pc:sldMk cId="4010118595" sldId="592"/>
        </pc:sldMkLst>
        <pc:spChg chg="mod">
          <ac:chgData name="Michelle Withers" userId="7198ce75-325f-46e0-8553-fa648cc79677" providerId="ADAL" clId="{E274D50F-39E7-7A48-8A80-BF756353444C}" dt="2024-07-25T18:27:38.277" v="9709" actId="27636"/>
          <ac:spMkLst>
            <pc:docMk/>
            <pc:sldMk cId="4010118595" sldId="592"/>
            <ac:spMk id="2" creationId="{189D0BB3-5FAE-4139-8490-26BE53C38C38}"/>
          </ac:spMkLst>
        </pc:spChg>
      </pc:sldChg>
      <pc:sldChg chg="modSp add mod">
        <pc:chgData name="Michelle Withers" userId="7198ce75-325f-46e0-8553-fa648cc79677" providerId="ADAL" clId="{E274D50F-39E7-7A48-8A80-BF756353444C}" dt="2024-07-25T18:27:38.194" v="9705" actId="27636"/>
        <pc:sldMkLst>
          <pc:docMk/>
          <pc:sldMk cId="2260483220" sldId="593"/>
        </pc:sldMkLst>
        <pc:spChg chg="mod">
          <ac:chgData name="Michelle Withers" userId="7198ce75-325f-46e0-8553-fa648cc79677" providerId="ADAL" clId="{E274D50F-39E7-7A48-8A80-BF756353444C}" dt="2024-07-25T18:27:38.194" v="9705" actId="27636"/>
          <ac:spMkLst>
            <pc:docMk/>
            <pc:sldMk cId="2260483220" sldId="593"/>
            <ac:spMk id="2" creationId="{189D0BB3-5FAE-4139-8490-26BE53C38C38}"/>
          </ac:spMkLst>
        </pc:spChg>
      </pc:sldChg>
      <pc:sldChg chg="add del">
        <pc:chgData name="Michelle Withers" userId="7198ce75-325f-46e0-8553-fa648cc79677" providerId="ADAL" clId="{E274D50F-39E7-7A48-8A80-BF756353444C}" dt="2024-07-25T18:38:18.730" v="9902" actId="2696"/>
        <pc:sldMkLst>
          <pc:docMk/>
          <pc:sldMk cId="3938719274" sldId="594"/>
        </pc:sldMkLst>
      </pc:sldChg>
      <pc:sldChg chg="addSp delSp modSp add mod ord">
        <pc:chgData name="Michelle Withers" userId="7198ce75-325f-46e0-8553-fa648cc79677" providerId="ADAL" clId="{E274D50F-39E7-7A48-8A80-BF756353444C}" dt="2024-07-25T18:35:51.625" v="9848" actId="20577"/>
        <pc:sldMkLst>
          <pc:docMk/>
          <pc:sldMk cId="2847492078" sldId="595"/>
        </pc:sldMkLst>
        <pc:spChg chg="del">
          <ac:chgData name="Michelle Withers" userId="7198ce75-325f-46e0-8553-fa648cc79677" providerId="ADAL" clId="{E274D50F-39E7-7A48-8A80-BF756353444C}" dt="2024-07-25T18:35:43.028" v="9822" actId="931"/>
          <ac:spMkLst>
            <pc:docMk/>
            <pc:sldMk cId="2847492078" sldId="595"/>
            <ac:spMk id="4" creationId="{C21C62D3-C1C3-42E7-07B4-1C1AC235E13F}"/>
          </ac:spMkLst>
        </pc:spChg>
        <pc:spChg chg="mod">
          <ac:chgData name="Michelle Withers" userId="7198ce75-325f-46e0-8553-fa648cc79677" providerId="ADAL" clId="{E274D50F-39E7-7A48-8A80-BF756353444C}" dt="2024-07-25T18:35:51.625" v="9848" actId="20577"/>
          <ac:spMkLst>
            <pc:docMk/>
            <pc:sldMk cId="2847492078" sldId="595"/>
            <ac:spMk id="21511" creationId="{E366C386-804E-4029-92BF-A901EDDA7A35}"/>
          </ac:spMkLst>
        </pc:spChg>
        <pc:spChg chg="mod">
          <ac:chgData name="Michelle Withers" userId="7198ce75-325f-46e0-8553-fa648cc79677" providerId="ADAL" clId="{E274D50F-39E7-7A48-8A80-BF756353444C}" dt="2024-07-25T18:34:05.040" v="9784" actId="20577"/>
          <ac:spMkLst>
            <pc:docMk/>
            <pc:sldMk cId="2847492078" sldId="595"/>
            <ac:spMk id="21513" creationId="{75FB6D27-DD4C-1248-AA23-AE46BC3A30C4}"/>
          </ac:spMkLst>
        </pc:spChg>
        <pc:picChg chg="add mod">
          <ac:chgData name="Michelle Withers" userId="7198ce75-325f-46e0-8553-fa648cc79677" providerId="ADAL" clId="{E274D50F-39E7-7A48-8A80-BF756353444C}" dt="2024-07-25T18:35:44.549" v="9824" actId="962"/>
          <ac:picMkLst>
            <pc:docMk/>
            <pc:sldMk cId="2847492078" sldId="595"/>
            <ac:picMk id="3" creationId="{847D9E4A-D13D-1B32-A2F1-67A716C2BB2E}"/>
          </ac:picMkLst>
        </pc:picChg>
      </pc:sldChg>
      <pc:sldChg chg="addSp delSp modSp add mod ord modClrScheme chgLayout">
        <pc:chgData name="Michelle Withers" userId="7198ce75-325f-46e0-8553-fa648cc79677" providerId="ADAL" clId="{E274D50F-39E7-7A48-8A80-BF756353444C}" dt="2024-07-25T18:38:00.230" v="9899" actId="26606"/>
        <pc:sldMkLst>
          <pc:docMk/>
          <pc:sldMk cId="1341729360" sldId="596"/>
        </pc:sldMkLst>
        <pc:spChg chg="add del mod">
          <ac:chgData name="Michelle Withers" userId="7198ce75-325f-46e0-8553-fa648cc79677" providerId="ADAL" clId="{E274D50F-39E7-7A48-8A80-BF756353444C}" dt="2024-07-25T18:37:04.820" v="9884" actId="931"/>
          <ac:spMkLst>
            <pc:docMk/>
            <pc:sldMk cId="1341729360" sldId="596"/>
            <ac:spMk id="4" creationId="{D2B60597-70C5-01BD-DDF9-01B155473D63}"/>
          </ac:spMkLst>
        </pc:spChg>
        <pc:spChg chg="add mod ord">
          <ac:chgData name="Michelle Withers" userId="7198ce75-325f-46e0-8553-fa648cc79677" providerId="ADAL" clId="{E274D50F-39E7-7A48-8A80-BF756353444C}" dt="2024-07-25T18:38:00.230" v="9899" actId="26606"/>
          <ac:spMkLst>
            <pc:docMk/>
            <pc:sldMk cId="1341729360" sldId="596"/>
            <ac:spMk id="7" creationId="{2B3C504C-58A5-E7E3-72B2-76075341E0FA}"/>
          </ac:spMkLst>
        </pc:spChg>
        <pc:spChg chg="add del mod">
          <ac:chgData name="Michelle Withers" userId="7198ce75-325f-46e0-8553-fa648cc79677" providerId="ADAL" clId="{E274D50F-39E7-7A48-8A80-BF756353444C}" dt="2024-07-25T18:37:43.701" v="9893" actId="478"/>
          <ac:spMkLst>
            <pc:docMk/>
            <pc:sldMk cId="1341729360" sldId="596"/>
            <ac:spMk id="10" creationId="{EB06DDAD-9A2E-7FFD-D18B-9F1C6E3A35E7}"/>
          </ac:spMkLst>
        </pc:spChg>
        <pc:spChg chg="add mod">
          <ac:chgData name="Michelle Withers" userId="7198ce75-325f-46e0-8553-fa648cc79677" providerId="ADAL" clId="{E274D50F-39E7-7A48-8A80-BF756353444C}" dt="2024-07-25T18:38:00.230" v="9899" actId="26606"/>
          <ac:spMkLst>
            <pc:docMk/>
            <pc:sldMk cId="1341729360" sldId="596"/>
            <ac:spMk id="13" creationId="{2B44CB8E-8BFC-069B-9A29-4D2C37147DB8}"/>
          </ac:spMkLst>
        </pc:spChg>
        <pc:spChg chg="mod ord">
          <ac:chgData name="Michelle Withers" userId="7198ce75-325f-46e0-8553-fa648cc79677" providerId="ADAL" clId="{E274D50F-39E7-7A48-8A80-BF756353444C}" dt="2024-07-25T18:38:00.230" v="9899" actId="26606"/>
          <ac:spMkLst>
            <pc:docMk/>
            <pc:sldMk cId="1341729360" sldId="596"/>
            <ac:spMk id="21511" creationId="{E366C386-804E-4029-92BF-A901EDDA7A35}"/>
          </ac:spMkLst>
        </pc:spChg>
        <pc:spChg chg="mod">
          <ac:chgData name="Michelle Withers" userId="7198ce75-325f-46e0-8553-fa648cc79677" providerId="ADAL" clId="{E274D50F-39E7-7A48-8A80-BF756353444C}" dt="2024-07-25T18:38:00.230" v="9899" actId="26606"/>
          <ac:spMkLst>
            <pc:docMk/>
            <pc:sldMk cId="1341729360" sldId="596"/>
            <ac:spMk id="21513" creationId="{75FB6D27-DD4C-1248-AA23-AE46BC3A30C4}"/>
          </ac:spMkLst>
        </pc:spChg>
        <pc:picChg chg="del">
          <ac:chgData name="Michelle Withers" userId="7198ce75-325f-46e0-8553-fa648cc79677" providerId="ADAL" clId="{E274D50F-39E7-7A48-8A80-BF756353444C}" dt="2024-07-25T18:36:25.932" v="9883" actId="478"/>
          <ac:picMkLst>
            <pc:docMk/>
            <pc:sldMk cId="1341729360" sldId="596"/>
            <ac:picMk id="3" creationId="{847D9E4A-D13D-1B32-A2F1-67A716C2BB2E}"/>
          </ac:picMkLst>
        </pc:picChg>
        <pc:picChg chg="add mod">
          <ac:chgData name="Michelle Withers" userId="7198ce75-325f-46e0-8553-fa648cc79677" providerId="ADAL" clId="{E274D50F-39E7-7A48-8A80-BF756353444C}" dt="2024-07-25T18:38:00.230" v="9899" actId="26606"/>
          <ac:picMkLst>
            <pc:docMk/>
            <pc:sldMk cId="1341729360" sldId="596"/>
            <ac:picMk id="6" creationId="{2ADD8744-21E0-D0D0-222C-1947D60B5E4D}"/>
          </ac:picMkLst>
        </pc:picChg>
        <pc:picChg chg="add del mod">
          <ac:chgData name="Michelle Withers" userId="7198ce75-325f-46e0-8553-fa648cc79677" providerId="ADAL" clId="{E274D50F-39E7-7A48-8A80-BF756353444C}" dt="2024-07-25T18:37:43.701" v="9893" actId="478"/>
          <ac:picMkLst>
            <pc:docMk/>
            <pc:sldMk cId="1341729360" sldId="596"/>
            <ac:picMk id="9" creationId="{9FDBB9CD-3D4A-D30F-5192-7C21424388DA}"/>
          </ac:picMkLst>
        </pc:picChg>
        <pc:picChg chg="add mod">
          <ac:chgData name="Michelle Withers" userId="7198ce75-325f-46e0-8553-fa648cc79677" providerId="ADAL" clId="{E274D50F-39E7-7A48-8A80-BF756353444C}" dt="2024-07-25T18:38:00.230" v="9899" actId="26606"/>
          <ac:picMkLst>
            <pc:docMk/>
            <pc:sldMk cId="1341729360" sldId="596"/>
            <ac:picMk id="12" creationId="{C6F32F20-84CE-157F-2B5A-CBE8E0A058A6}"/>
          </ac:picMkLst>
        </pc:picChg>
      </pc:sldChg>
      <pc:sldChg chg="addSp delSp modSp add mod ord">
        <pc:chgData name="Michelle Withers" userId="7198ce75-325f-46e0-8553-fa648cc79677" providerId="ADAL" clId="{E274D50F-39E7-7A48-8A80-BF756353444C}" dt="2024-07-25T18:39:22.823" v="9974" actId="20577"/>
        <pc:sldMkLst>
          <pc:docMk/>
          <pc:sldMk cId="3040018496" sldId="597"/>
        </pc:sldMkLst>
        <pc:spChg chg="add del mod">
          <ac:chgData name="Michelle Withers" userId="7198ce75-325f-46e0-8553-fa648cc79677" providerId="ADAL" clId="{E274D50F-39E7-7A48-8A80-BF756353444C}" dt="2024-07-25T18:38:58.216" v="9960" actId="931"/>
          <ac:spMkLst>
            <pc:docMk/>
            <pc:sldMk cId="3040018496" sldId="597"/>
            <ac:spMk id="4" creationId="{D8D61032-3D19-C875-E75A-ACCB665B54A2}"/>
          </ac:spMkLst>
        </pc:spChg>
        <pc:spChg chg="add del mod">
          <ac:chgData name="Michelle Withers" userId="7198ce75-325f-46e0-8553-fa648cc79677" providerId="ADAL" clId="{E274D50F-39E7-7A48-8A80-BF756353444C}" dt="2024-07-25T18:39:06.171" v="9963" actId="478"/>
          <ac:spMkLst>
            <pc:docMk/>
            <pc:sldMk cId="3040018496" sldId="597"/>
            <ac:spMk id="7" creationId="{DABD417C-70C2-F29A-4EE7-73BEE39D36AA}"/>
          </ac:spMkLst>
        </pc:spChg>
        <pc:spChg chg="add del mod">
          <ac:chgData name="Michelle Withers" userId="7198ce75-325f-46e0-8553-fa648cc79677" providerId="ADAL" clId="{E274D50F-39E7-7A48-8A80-BF756353444C}" dt="2024-07-25T18:39:15.410" v="9964" actId="931"/>
          <ac:spMkLst>
            <pc:docMk/>
            <pc:sldMk cId="3040018496" sldId="597"/>
            <ac:spMk id="9" creationId="{D8F3AA61-59BE-42E0-9BE1-1073565C3990}"/>
          </ac:spMkLst>
        </pc:spChg>
        <pc:spChg chg="mod">
          <ac:chgData name="Michelle Withers" userId="7198ce75-325f-46e0-8553-fa648cc79677" providerId="ADAL" clId="{E274D50F-39E7-7A48-8A80-BF756353444C}" dt="2024-07-25T18:39:22.823" v="9974" actId="20577"/>
          <ac:spMkLst>
            <pc:docMk/>
            <pc:sldMk cId="3040018496" sldId="597"/>
            <ac:spMk id="21511" creationId="{E366C386-804E-4029-92BF-A901EDDA7A35}"/>
          </ac:spMkLst>
        </pc:spChg>
        <pc:picChg chg="del">
          <ac:chgData name="Michelle Withers" userId="7198ce75-325f-46e0-8553-fa648cc79677" providerId="ADAL" clId="{E274D50F-39E7-7A48-8A80-BF756353444C}" dt="2024-07-25T18:38:43.578" v="9959" actId="478"/>
          <ac:picMkLst>
            <pc:docMk/>
            <pc:sldMk cId="3040018496" sldId="597"/>
            <ac:picMk id="3" creationId="{847D9E4A-D13D-1B32-A2F1-67A716C2BB2E}"/>
          </ac:picMkLst>
        </pc:picChg>
        <pc:picChg chg="add del mod">
          <ac:chgData name="Michelle Withers" userId="7198ce75-325f-46e0-8553-fa648cc79677" providerId="ADAL" clId="{E274D50F-39E7-7A48-8A80-BF756353444C}" dt="2024-07-25T18:39:06.171" v="9963" actId="478"/>
          <ac:picMkLst>
            <pc:docMk/>
            <pc:sldMk cId="3040018496" sldId="597"/>
            <ac:picMk id="6" creationId="{C22B56DB-3859-B5F0-2FDC-41FE55A0C47B}"/>
          </ac:picMkLst>
        </pc:picChg>
        <pc:picChg chg="add mod">
          <ac:chgData name="Michelle Withers" userId="7198ce75-325f-46e0-8553-fa648cc79677" providerId="ADAL" clId="{E274D50F-39E7-7A48-8A80-BF756353444C}" dt="2024-07-25T18:39:17.619" v="9965" actId="27614"/>
          <ac:picMkLst>
            <pc:docMk/>
            <pc:sldMk cId="3040018496" sldId="597"/>
            <ac:picMk id="11" creationId="{F8859E2B-3AB4-8172-3850-56DD089AD6D1}"/>
          </ac:picMkLst>
        </pc:picChg>
      </pc:sldChg>
      <pc:sldChg chg="add">
        <pc:chgData name="Michelle Withers" userId="7198ce75-325f-46e0-8553-fa648cc79677" providerId="ADAL" clId="{E274D50F-39E7-7A48-8A80-BF756353444C}" dt="2024-07-25T18:42:42.173" v="9986" actId="2890"/>
        <pc:sldMkLst>
          <pc:docMk/>
          <pc:sldMk cId="3592034232" sldId="598"/>
        </pc:sldMkLst>
      </pc:sldChg>
      <pc:sldChg chg="add">
        <pc:chgData name="Michelle Withers" userId="7198ce75-325f-46e0-8553-fa648cc79677" providerId="ADAL" clId="{E274D50F-39E7-7A48-8A80-BF756353444C}" dt="2024-07-25T18:43:44.025" v="9991" actId="2890"/>
        <pc:sldMkLst>
          <pc:docMk/>
          <pc:sldMk cId="2701561140" sldId="5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DC9A-1EC0-5649-B36C-0E5E368CBA91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D9B3B-3E9B-1F49-A187-2E601A85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E1CDD6-511C-A9B2-3036-1ADCF407560C}"/>
              </a:ext>
            </a:extLst>
          </p:cNvPr>
          <p:cNvCxnSpPr>
            <a:cxnSpLocks/>
          </p:cNvCxnSpPr>
          <p:nvPr userDrawn="1"/>
        </p:nvCxnSpPr>
        <p:spPr>
          <a:xfrm>
            <a:off x="979488" y="3940175"/>
            <a:ext cx="11191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1850" y="1099941"/>
            <a:ext cx="10515600" cy="272794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877888" y="4227868"/>
            <a:ext cx="10569388" cy="1523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61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AD3460-4B5F-AC3D-8393-7616A25D43FD}"/>
              </a:ext>
            </a:extLst>
          </p:cNvPr>
          <p:cNvCxnSpPr>
            <a:cxnSpLocks/>
          </p:cNvCxnSpPr>
          <p:nvPr userDrawn="1"/>
        </p:nvCxnSpPr>
        <p:spPr>
          <a:xfrm>
            <a:off x="769938" y="2287588"/>
            <a:ext cx="781050" cy="0"/>
          </a:xfrm>
          <a:prstGeom prst="line">
            <a:avLst/>
          </a:prstGeom>
          <a:ln w="57150"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42283" y="2442331"/>
            <a:ext cx="4989891" cy="3719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0000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642283" y="689117"/>
            <a:ext cx="4989891" cy="144510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 Black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6"/>
          </p:nvPr>
        </p:nvSpPr>
        <p:spPr>
          <a:xfrm>
            <a:off x="6095999" y="695738"/>
            <a:ext cx="6096000" cy="5466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173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FA2D30-3B88-B2DB-9F1B-A858363568D6}"/>
              </a:ext>
            </a:extLst>
          </p:cNvPr>
          <p:cNvCxnSpPr>
            <a:cxnSpLocks/>
          </p:cNvCxnSpPr>
          <p:nvPr userDrawn="1"/>
        </p:nvCxnSpPr>
        <p:spPr>
          <a:xfrm>
            <a:off x="769938" y="2100263"/>
            <a:ext cx="781050" cy="0"/>
          </a:xfrm>
          <a:prstGeom prst="line">
            <a:avLst/>
          </a:prstGeom>
          <a:ln w="57150"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42283" y="2255519"/>
            <a:ext cx="6466440" cy="2128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0000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642283" y="619436"/>
            <a:ext cx="6466440" cy="13279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 Black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4332703" y="4538342"/>
            <a:ext cx="3526594" cy="2319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8023123" y="4538342"/>
            <a:ext cx="3526594" cy="2319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/>
          </p:nvPr>
        </p:nvSpPr>
        <p:spPr>
          <a:xfrm>
            <a:off x="7295535" y="894734"/>
            <a:ext cx="4267200" cy="34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000000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9"/>
          </p:nvPr>
        </p:nvSpPr>
        <p:spPr>
          <a:xfrm>
            <a:off x="645606" y="4538342"/>
            <a:ext cx="3526594" cy="2319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405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090835-BEB1-FC9E-87A8-702DBE729CFE}"/>
              </a:ext>
            </a:extLst>
          </p:cNvPr>
          <p:cNvCxnSpPr>
            <a:cxnSpLocks/>
          </p:cNvCxnSpPr>
          <p:nvPr userDrawn="1"/>
        </p:nvCxnSpPr>
        <p:spPr>
          <a:xfrm>
            <a:off x="769938" y="2100263"/>
            <a:ext cx="7810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42283" y="2255518"/>
            <a:ext cx="6466440" cy="416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0000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642283" y="619436"/>
            <a:ext cx="6466440" cy="13279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 Black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7895468" y="-1"/>
            <a:ext cx="3526594" cy="2172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8"/>
          </p:nvPr>
        </p:nvSpPr>
        <p:spPr>
          <a:xfrm>
            <a:off x="7895468" y="2349908"/>
            <a:ext cx="3526594" cy="2172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19"/>
          </p:nvPr>
        </p:nvSpPr>
        <p:spPr>
          <a:xfrm>
            <a:off x="7895468" y="4699818"/>
            <a:ext cx="3526594" cy="2172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883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3A7A76-613C-F2D3-DDCE-946C4AF997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5325"/>
            <a:ext cx="5437188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905F4E-9A0F-88E0-DBFB-A6358BE41324}"/>
              </a:ext>
            </a:extLst>
          </p:cNvPr>
          <p:cNvCxnSpPr>
            <a:cxnSpLocks/>
          </p:cNvCxnSpPr>
          <p:nvPr userDrawn="1"/>
        </p:nvCxnSpPr>
        <p:spPr>
          <a:xfrm>
            <a:off x="8561388" y="3054350"/>
            <a:ext cx="7810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6616427" y="1465865"/>
            <a:ext cx="4475778" cy="144510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Montserrat Black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616427" y="3219080"/>
            <a:ext cx="4475778" cy="216899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smtClean="0">
                <a:effectLst/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-2" y="695738"/>
            <a:ext cx="6096000" cy="5466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798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BE260E-3243-458B-7B67-FF420CE4EA30}"/>
              </a:ext>
            </a:extLst>
          </p:cNvPr>
          <p:cNvSpPr/>
          <p:nvPr userDrawn="1"/>
        </p:nvSpPr>
        <p:spPr>
          <a:xfrm>
            <a:off x="4346575" y="695325"/>
            <a:ext cx="3568700" cy="5467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F6C254-C28D-608C-ACE6-152E4241A477}"/>
              </a:ext>
            </a:extLst>
          </p:cNvPr>
          <p:cNvCxnSpPr>
            <a:cxnSpLocks/>
          </p:cNvCxnSpPr>
          <p:nvPr userDrawn="1"/>
        </p:nvCxnSpPr>
        <p:spPr>
          <a:xfrm>
            <a:off x="5705475" y="2601913"/>
            <a:ext cx="7810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4522805" y="1013582"/>
            <a:ext cx="3215831" cy="144510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Montserrat Black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22805" y="2766796"/>
            <a:ext cx="3215831" cy="307761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smtClean="0">
                <a:effectLst/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58760" y="695738"/>
            <a:ext cx="3687716" cy="5466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idx="17"/>
          </p:nvPr>
        </p:nvSpPr>
        <p:spPr>
          <a:xfrm>
            <a:off x="7915585" y="695738"/>
            <a:ext cx="3687716" cy="5466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91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024A56-8027-9F48-90A7-2036F5539565}"/>
              </a:ext>
            </a:extLst>
          </p:cNvPr>
          <p:cNvCxnSpPr>
            <a:cxnSpLocks/>
          </p:cNvCxnSpPr>
          <p:nvPr userDrawn="1"/>
        </p:nvCxnSpPr>
        <p:spPr>
          <a:xfrm>
            <a:off x="979488" y="3940175"/>
            <a:ext cx="11191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>
            <a:extLst>
              <a:ext uri="{FF2B5EF4-FFF2-40B4-BE49-F238E27FC236}">
                <a16:creationId xmlns:a16="http://schemas.microsoft.com/office/drawing/2014/main" id="{67A37CE6-AD45-D9D2-8A6D-C5E700A3A7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197600"/>
            <a:ext cx="20431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850" y="1192703"/>
            <a:ext cx="10515600" cy="2635186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03288" y="4227868"/>
            <a:ext cx="10569388" cy="1523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42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bg>
      <p:bgPr>
        <a:solidFill>
          <a:srgbClr val="FDB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BF3BBD-A799-1D8A-BF44-2A75B58E4A45}"/>
              </a:ext>
            </a:extLst>
          </p:cNvPr>
          <p:cNvCxnSpPr>
            <a:cxnSpLocks/>
          </p:cNvCxnSpPr>
          <p:nvPr userDrawn="1"/>
        </p:nvCxnSpPr>
        <p:spPr>
          <a:xfrm>
            <a:off x="979488" y="3940175"/>
            <a:ext cx="11191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>
            <a:extLst>
              <a:ext uri="{FF2B5EF4-FFF2-40B4-BE49-F238E27FC236}">
                <a16:creationId xmlns:a16="http://schemas.microsoft.com/office/drawing/2014/main" id="{F5C5FAB1-4C1E-AF89-E97A-3CC31B40B6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197600"/>
            <a:ext cx="20431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1849" y="1179449"/>
            <a:ext cx="10428627" cy="264844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03288" y="4227868"/>
            <a:ext cx="10569388" cy="1523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50B7-D6AF-D391-E3FB-A6902AFADBE1}"/>
              </a:ext>
            </a:extLst>
          </p:cNvPr>
          <p:cNvSpPr/>
          <p:nvPr userDrawn="1"/>
        </p:nvSpPr>
        <p:spPr>
          <a:xfrm>
            <a:off x="0" y="0"/>
            <a:ext cx="6392863" cy="6858000"/>
          </a:xfrm>
          <a:prstGeom prst="rect">
            <a:avLst/>
          </a:prstGeom>
          <a:solidFill>
            <a:srgbClr val="D231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FCEA93-817E-9412-D7AE-F844BA0E7FC9}"/>
              </a:ext>
            </a:extLst>
          </p:cNvPr>
          <p:cNvCxnSpPr>
            <a:cxnSpLocks/>
          </p:cNvCxnSpPr>
          <p:nvPr userDrawn="1"/>
        </p:nvCxnSpPr>
        <p:spPr>
          <a:xfrm>
            <a:off x="979488" y="4460875"/>
            <a:ext cx="11191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9">
            <a:extLst>
              <a:ext uri="{FF2B5EF4-FFF2-40B4-BE49-F238E27FC236}">
                <a16:creationId xmlns:a16="http://schemas.microsoft.com/office/drawing/2014/main" id="{7AC999D0-4134-9103-A0E7-D1305DB25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197600"/>
            <a:ext cx="20431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1850" y="1192702"/>
            <a:ext cx="5264150" cy="3074429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6392863" y="0"/>
            <a:ext cx="57991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903288" y="4698324"/>
            <a:ext cx="5264150" cy="1523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87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577CD-AC8C-67FA-4A16-3E1BBC542099}"/>
              </a:ext>
            </a:extLst>
          </p:cNvPr>
          <p:cNvSpPr/>
          <p:nvPr userDrawn="1"/>
        </p:nvSpPr>
        <p:spPr>
          <a:xfrm>
            <a:off x="5994400" y="0"/>
            <a:ext cx="619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5564B0-00A1-B43C-FE77-D51441ABFBF7}"/>
              </a:ext>
            </a:extLst>
          </p:cNvPr>
          <p:cNvCxnSpPr>
            <a:cxnSpLocks/>
          </p:cNvCxnSpPr>
          <p:nvPr userDrawn="1"/>
        </p:nvCxnSpPr>
        <p:spPr>
          <a:xfrm>
            <a:off x="6764338" y="3595688"/>
            <a:ext cx="1120775" cy="0"/>
          </a:xfrm>
          <a:prstGeom prst="line">
            <a:avLst/>
          </a:prstGeom>
          <a:ln w="57150"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41712AA0-6AEF-5E57-58A8-6A470D7C5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197600"/>
            <a:ext cx="20431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62737" y="698646"/>
            <a:ext cx="5132387" cy="2730353"/>
          </a:xfrm>
          <a:prstGeom prst="rect">
            <a:avLst/>
          </a:prstGeom>
        </p:spPr>
        <p:txBody>
          <a:bodyPr anchor="b"/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2737" y="3823402"/>
            <a:ext cx="5132387" cy="213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0" y="0"/>
            <a:ext cx="57991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67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87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7A1C5A-6B0C-0729-2C54-EA71A4A06932}"/>
              </a:ext>
            </a:extLst>
          </p:cNvPr>
          <p:cNvCxnSpPr>
            <a:cxnSpLocks/>
          </p:cNvCxnSpPr>
          <p:nvPr userDrawn="1"/>
        </p:nvCxnSpPr>
        <p:spPr>
          <a:xfrm>
            <a:off x="769938" y="2287588"/>
            <a:ext cx="781050" cy="0"/>
          </a:xfrm>
          <a:prstGeom prst="line">
            <a:avLst/>
          </a:prstGeom>
          <a:ln w="57150"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42283" y="2442331"/>
            <a:ext cx="4989891" cy="3647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0000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642283" y="450577"/>
            <a:ext cx="4989891" cy="168364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 Black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6096000" y="0"/>
            <a:ext cx="3061252" cy="3425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7"/>
          </p:nvPr>
        </p:nvSpPr>
        <p:spPr>
          <a:xfrm>
            <a:off x="9163665" y="0"/>
            <a:ext cx="3061252" cy="3425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8"/>
          </p:nvPr>
        </p:nvSpPr>
        <p:spPr>
          <a:xfrm>
            <a:off x="6096000" y="3421626"/>
            <a:ext cx="3061252" cy="3436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9"/>
          </p:nvPr>
        </p:nvSpPr>
        <p:spPr>
          <a:xfrm>
            <a:off x="9163665" y="3421626"/>
            <a:ext cx="3061252" cy="3436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688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210C09-193E-E5DF-0CDE-F83266C3231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BF31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AE40B4-8CB6-20FA-6AF1-6FCD22D99D1B}"/>
              </a:ext>
            </a:extLst>
          </p:cNvPr>
          <p:cNvCxnSpPr>
            <a:cxnSpLocks/>
          </p:cNvCxnSpPr>
          <p:nvPr userDrawn="1"/>
        </p:nvCxnSpPr>
        <p:spPr>
          <a:xfrm>
            <a:off x="769938" y="2287588"/>
            <a:ext cx="7810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42283" y="2442331"/>
            <a:ext cx="4989891" cy="3647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642283" y="450577"/>
            <a:ext cx="4989891" cy="168364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Montserrat Black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6095999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864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A762B0-2077-EC3E-B5E9-39CF4EFA203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DB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B9FA2A-EB54-AD43-E904-EFA3964B7080}"/>
              </a:ext>
            </a:extLst>
          </p:cNvPr>
          <p:cNvCxnSpPr>
            <a:cxnSpLocks/>
          </p:cNvCxnSpPr>
          <p:nvPr userDrawn="1"/>
        </p:nvCxnSpPr>
        <p:spPr>
          <a:xfrm>
            <a:off x="6865938" y="2287588"/>
            <a:ext cx="7810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738282" y="2442331"/>
            <a:ext cx="5188246" cy="3647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0000"/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6738282" y="450577"/>
            <a:ext cx="5355394" cy="168364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 Black" panose="02000505000000020004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-2" y="0"/>
            <a:ext cx="617465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Montserrat Medium" panose="02000505000000020004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7265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>
            <a:extLst>
              <a:ext uri="{FF2B5EF4-FFF2-40B4-BE49-F238E27FC236}">
                <a16:creationId xmlns:a16="http://schemas.microsoft.com/office/drawing/2014/main" id="{A2BAFD5D-DA02-6C5F-64D1-048F74DA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63" y="6242050"/>
            <a:ext cx="2152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Montserrat ExtraBold" panose="02000505000000020004" pitchFamily="2" charset="77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ExtraBold" panose="02000505000000020004" pitchFamily="2" charset="77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ExtraBold" panose="02000505000000020004" pitchFamily="2" charset="77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ExtraBold" panose="02000505000000020004" pitchFamily="2" charset="77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ExtraBold" panose="02000505000000020004" pitchFamily="2" charset="7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ExtraBold" panose="02000505000000020004" pitchFamily="2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ExtraBold" panose="02000505000000020004" pitchFamily="2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ExtraBold" panose="02000505000000020004" pitchFamily="2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ExtraBold" panose="02000505000000020004" pitchFamily="2" charset="77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E6B5F58-F71E-2329-6950-0C1E46704DC9}"/>
              </a:ext>
            </a:extLst>
          </p:cNvPr>
          <p:cNvSpPr txBox="1">
            <a:spLocks/>
          </p:cNvSpPr>
          <p:nvPr userDrawn="1"/>
        </p:nvSpPr>
        <p:spPr>
          <a:xfrm>
            <a:off x="8521700" y="6310313"/>
            <a:ext cx="3497263" cy="4476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Montserrat Medium" panose="0200050500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ikes-peak-mountain-127356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lden_retriever_puppy_standing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lden_retriever_puppy_standing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hallow-focus-photography-of-red-apple-on-gray-pavement-206959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hallow-focus-photography-of-red-apple-on-gray-pavement-206959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frida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frida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ountain range with snow covered mountains&#10;&#10;Description automatically generated">
            <a:extLst>
              <a:ext uri="{FF2B5EF4-FFF2-40B4-BE49-F238E27FC236}">
                <a16:creationId xmlns:a16="http://schemas.microsoft.com/office/drawing/2014/main" id="{4BF043D7-8154-DB3A-CA62-A00AF8053C2A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791" r="21791"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8A67CE9-7F3F-5D1C-D7FC-AA442FDE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Inductive &amp; Deductive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1">
            <a:extLst>
              <a:ext uri="{FF2B5EF4-FFF2-40B4-BE49-F238E27FC236}">
                <a16:creationId xmlns:a16="http://schemas.microsoft.com/office/drawing/2014/main" id="{633F5471-ABD8-21BB-B146-9A3724528A36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 bwMode="auto">
          <a:xfrm>
            <a:off x="642937" y="2441575"/>
            <a:ext cx="11222491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Working as a nurse in a hospital requires at least a two-year degree in this state, so when I was in the emergency room last week, I asked the nurse where he went to college.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ED9B-8661-1207-2686-1A44247A6E4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936" y="688975"/>
            <a:ext cx="11549063" cy="1444625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of Inductive &amp; Deductive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486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1">
            <a:extLst>
              <a:ext uri="{FF2B5EF4-FFF2-40B4-BE49-F238E27FC236}">
                <a16:creationId xmlns:a16="http://schemas.microsoft.com/office/drawing/2014/main" id="{633F5471-ABD8-21BB-B146-9A3724528A36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 bwMode="auto">
          <a:xfrm>
            <a:off x="642937" y="2441575"/>
            <a:ext cx="11222491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Working as a nurse in a hospital requires at least a two-year degree in this state, so when I was in the emergency room last week, I asked the nurse where he went to college. 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DEDUCTIVE REASONING because it is based on the rule of all nurses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ED9B-8661-1207-2686-1A44247A6E4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936" y="688975"/>
            <a:ext cx="11549063" cy="1444625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of Inductive &amp; Deductive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102290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1">
            <a:extLst>
              <a:ext uri="{FF2B5EF4-FFF2-40B4-BE49-F238E27FC236}">
                <a16:creationId xmlns:a16="http://schemas.microsoft.com/office/drawing/2014/main" id="{633F5471-ABD8-21BB-B146-9A3724528A36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 bwMode="auto">
          <a:xfrm>
            <a:off x="642937" y="2441575"/>
            <a:ext cx="11222491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Experts say that opening email attachments that come from unknown senders is the easiest way to get a virus on your computer. Shauna constant opens attachments from people she doesn’t know, so she’ll probably end up with a virus on her system. </a:t>
            </a:r>
            <a:endParaRPr lang="en-US" altLang="en-US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ED9B-8661-1207-2686-1A44247A6E4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936" y="688975"/>
            <a:ext cx="11549063" cy="1444625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of Inductive &amp; Deductive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3560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1">
            <a:extLst>
              <a:ext uri="{FF2B5EF4-FFF2-40B4-BE49-F238E27FC236}">
                <a16:creationId xmlns:a16="http://schemas.microsoft.com/office/drawing/2014/main" id="{633F5471-ABD8-21BB-B146-9A3724528A36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 bwMode="auto">
          <a:xfrm>
            <a:off x="642937" y="2441575"/>
            <a:ext cx="11222491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Experts say that opening email attachments that come from unknown senders is the easiest way to get a virus on your computer. Shauna constant opens attachments from people she doesn’t know, so she’ll probably end up with a virus on her system. 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DEDUCTIVE REASONING because It is based on a rule about virus risk.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ED9B-8661-1207-2686-1A44247A6E4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936" y="688975"/>
            <a:ext cx="11549063" cy="1444625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of Inductive &amp; Deductive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273801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1">
            <a:extLst>
              <a:ext uri="{FF2B5EF4-FFF2-40B4-BE49-F238E27FC236}">
                <a16:creationId xmlns:a16="http://schemas.microsoft.com/office/drawing/2014/main" id="{633F5471-ABD8-21BB-B146-9A3724528A36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 bwMode="auto">
          <a:xfrm>
            <a:off x="642937" y="2441575"/>
            <a:ext cx="11222491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Every time Beth sold back her textbooks, she got about 10% of what she paid for them; so this semester she realized it wouldn’t be worth the effort to sell back her books at all. </a:t>
            </a:r>
          </a:p>
          <a:p>
            <a:endParaRPr lang="en-US" altLang="en-US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ED9B-8661-1207-2686-1A44247A6E4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936" y="688975"/>
            <a:ext cx="11549063" cy="1444625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of Inductive &amp; Deductive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411199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1">
            <a:extLst>
              <a:ext uri="{FF2B5EF4-FFF2-40B4-BE49-F238E27FC236}">
                <a16:creationId xmlns:a16="http://schemas.microsoft.com/office/drawing/2014/main" id="{633F5471-ABD8-21BB-B146-9A3724528A36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 bwMode="auto">
          <a:xfrm>
            <a:off x="642937" y="2441575"/>
            <a:ext cx="11222491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Every time Beth sold back her textbooks, she got about 10% of what she paid for them; so this semester she realized it wouldn’t be worth the effort to sell back her books at all. 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INDUCTIVE REASONING because it is based on previous experiences.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ED9B-8661-1207-2686-1A44247A6E4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936" y="688975"/>
            <a:ext cx="11549063" cy="1444625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of Inductive &amp; Deductive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58374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Placeholder 1">
            <a:extLst>
              <a:ext uri="{FF2B5EF4-FFF2-40B4-BE49-F238E27FC236}">
                <a16:creationId xmlns:a16="http://schemas.microsoft.com/office/drawing/2014/main" id="{E366C386-804E-4029-92BF-A901EDDA7A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8282" y="2442331"/>
            <a:ext cx="5188246" cy="3647319"/>
          </a:xfrm>
        </p:spPr>
        <p:txBody>
          <a:bodyPr/>
          <a:lstStyle/>
          <a:p>
            <a:r>
              <a:rPr lang="en-US" dirty="0"/>
              <a:t>Decide whether inductive or deductive reasoning was used to draw each conclusion: </a:t>
            </a:r>
          </a:p>
          <a:p>
            <a:endParaRPr lang="en-US" dirty="0"/>
          </a:p>
          <a:p>
            <a:r>
              <a:rPr lang="en-US" dirty="0"/>
              <a:t>1. I’ve never met a golden retriever with a nasty disposition. I bet there aren’t any.</a:t>
            </a:r>
          </a:p>
        </p:txBody>
      </p:sp>
      <p:sp>
        <p:nvSpPr>
          <p:cNvPr id="21513" name="Text Placeholder 2">
            <a:extLst>
              <a:ext uri="{FF2B5EF4-FFF2-40B4-BE49-F238E27FC236}">
                <a16:creationId xmlns:a16="http://schemas.microsoft.com/office/drawing/2014/main" id="{75FB6D27-DD4C-1248-AA23-AE46BC3A30C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2571" y="450577"/>
            <a:ext cx="5671105" cy="1683647"/>
          </a:xfrm>
        </p:spPr>
        <p:txBody>
          <a:bodyPr/>
          <a:lstStyle/>
          <a:p>
            <a:r>
              <a:rPr lang="en-US" altLang="en-US" dirty="0">
                <a:latin typeface="Montserrat ExtraBold" panose="020F0502020204030204" pitchFamily="34" charset="0"/>
              </a:rPr>
              <a:t>Task 1: Inductive and Deductive Reasoning</a:t>
            </a:r>
            <a:endParaRPr lang="en-US" dirty="0"/>
          </a:p>
        </p:txBody>
      </p:sp>
      <p:pic>
        <p:nvPicPr>
          <p:cNvPr id="6" name="Picture Placeholder 5" descr="A puppy standing on grass&#10;&#10;Description automatically generated">
            <a:extLst>
              <a:ext uri="{FF2B5EF4-FFF2-40B4-BE49-F238E27FC236}">
                <a16:creationId xmlns:a16="http://schemas.microsoft.com/office/drawing/2014/main" id="{B6FC2CA1-2F63-24AE-7DC4-5B1FFBDC7555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85" r="19985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C199B-C925-DF8D-B5DC-42DAC32D85D1}"/>
              </a:ext>
            </a:extLst>
          </p:cNvPr>
          <p:cNvSpPr txBox="1"/>
          <p:nvPr/>
        </p:nvSpPr>
        <p:spPr>
          <a:xfrm>
            <a:off x="-2" y="6858000"/>
            <a:ext cx="6174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golden_retriever_puppy_standing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Placeholder 1">
            <a:extLst>
              <a:ext uri="{FF2B5EF4-FFF2-40B4-BE49-F238E27FC236}">
                <a16:creationId xmlns:a16="http://schemas.microsoft.com/office/drawing/2014/main" id="{E366C386-804E-4029-92BF-A901EDDA7A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8282" y="2442331"/>
            <a:ext cx="5188246" cy="3647319"/>
          </a:xfrm>
        </p:spPr>
        <p:txBody>
          <a:bodyPr/>
          <a:lstStyle/>
          <a:p>
            <a:r>
              <a:rPr lang="en-US" dirty="0"/>
              <a:t>Decide whether inductive or deductive reasoning was used to draw each conclusion: </a:t>
            </a:r>
          </a:p>
          <a:p>
            <a:endParaRPr lang="en-US" dirty="0"/>
          </a:p>
          <a:p>
            <a:r>
              <a:rPr lang="en-US" dirty="0"/>
              <a:t>1. I’ve never met a golden retriever with a nasty disposition. I bet there aren’t any.</a:t>
            </a:r>
          </a:p>
          <a:p>
            <a:endParaRPr lang="en-US" dirty="0"/>
          </a:p>
          <a:p>
            <a:r>
              <a:rPr lang="en-US" b="1" dirty="0"/>
              <a:t>INDUCTIVE</a:t>
            </a:r>
          </a:p>
        </p:txBody>
      </p:sp>
      <p:sp>
        <p:nvSpPr>
          <p:cNvPr id="21513" name="Text Placeholder 2">
            <a:extLst>
              <a:ext uri="{FF2B5EF4-FFF2-40B4-BE49-F238E27FC236}">
                <a16:creationId xmlns:a16="http://schemas.microsoft.com/office/drawing/2014/main" id="{75FB6D27-DD4C-1248-AA23-AE46BC3A30C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2571" y="450577"/>
            <a:ext cx="5671105" cy="1683647"/>
          </a:xfrm>
        </p:spPr>
        <p:txBody>
          <a:bodyPr/>
          <a:lstStyle/>
          <a:p>
            <a:r>
              <a:rPr lang="en-US" altLang="en-US" dirty="0">
                <a:latin typeface="Montserrat ExtraBold" panose="020F0502020204030204" pitchFamily="34" charset="0"/>
              </a:rPr>
              <a:t>Task 1: Inductive and Deductive Reasoning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1C62D3-C1C3-42E7-07B4-1C1AC235E13F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Placeholder 5" descr="A puppy standing on grass&#10;&#10;Description automatically generated">
            <a:extLst>
              <a:ext uri="{FF2B5EF4-FFF2-40B4-BE49-F238E27FC236}">
                <a16:creationId xmlns:a16="http://schemas.microsoft.com/office/drawing/2014/main" id="{5EFA60E9-420B-B67B-5A2F-59B2B6807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85" r="19985"/>
          <a:stretch>
            <a:fillRect/>
          </a:stretch>
        </p:blipFill>
        <p:spPr>
          <a:xfrm>
            <a:off x="-2" y="0"/>
            <a:ext cx="61746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D39D6-8865-9204-C8FE-A6FC8676461E}"/>
              </a:ext>
            </a:extLst>
          </p:cNvPr>
          <p:cNvSpPr txBox="1"/>
          <p:nvPr/>
        </p:nvSpPr>
        <p:spPr>
          <a:xfrm>
            <a:off x="-2" y="6858000"/>
            <a:ext cx="6174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golden_retriever_puppy_standing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897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Placeholder 1">
            <a:extLst>
              <a:ext uri="{FF2B5EF4-FFF2-40B4-BE49-F238E27FC236}">
                <a16:creationId xmlns:a16="http://schemas.microsoft.com/office/drawing/2014/main" id="{E366C386-804E-4029-92BF-A901EDDA7A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8282" y="2442331"/>
            <a:ext cx="5188246" cy="3647319"/>
          </a:xfrm>
        </p:spPr>
        <p:txBody>
          <a:bodyPr/>
          <a:lstStyle/>
          <a:p>
            <a:r>
              <a:rPr lang="en-US" dirty="0"/>
              <a:t>Decide whether inductive or deductive reasoning was used to draw each conclusion: </a:t>
            </a:r>
          </a:p>
          <a:p>
            <a:endParaRPr lang="en-US" dirty="0"/>
          </a:p>
          <a:p>
            <a:r>
              <a:rPr lang="en-US" dirty="0"/>
              <a:t>2. An apple a day keeps the doctor away. I eat an apple every day, so Dr. Phil has never come to my house.</a:t>
            </a:r>
          </a:p>
          <a:p>
            <a:endParaRPr lang="en-US" dirty="0"/>
          </a:p>
        </p:txBody>
      </p:sp>
      <p:sp>
        <p:nvSpPr>
          <p:cNvPr id="21513" name="Text Placeholder 2">
            <a:extLst>
              <a:ext uri="{FF2B5EF4-FFF2-40B4-BE49-F238E27FC236}">
                <a16:creationId xmlns:a16="http://schemas.microsoft.com/office/drawing/2014/main" id="{75FB6D27-DD4C-1248-AA23-AE46BC3A30C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2571" y="450577"/>
            <a:ext cx="5671105" cy="1683647"/>
          </a:xfrm>
        </p:spPr>
        <p:txBody>
          <a:bodyPr/>
          <a:lstStyle/>
          <a:p>
            <a:r>
              <a:rPr lang="en-US" altLang="en-US" dirty="0">
                <a:latin typeface="Montserrat ExtraBold" panose="020F0502020204030204" pitchFamily="34" charset="0"/>
              </a:rPr>
              <a:t>Task 1: Inductive and Deductive Reasoning</a:t>
            </a:r>
            <a:endParaRPr lang="en-US" dirty="0"/>
          </a:p>
        </p:txBody>
      </p:sp>
      <p:pic>
        <p:nvPicPr>
          <p:cNvPr id="3" name="Picture Placeholder 2" descr="A close-up of a red apple&#10;&#10;Description automatically generated">
            <a:extLst>
              <a:ext uri="{FF2B5EF4-FFF2-40B4-BE49-F238E27FC236}">
                <a16:creationId xmlns:a16="http://schemas.microsoft.com/office/drawing/2014/main" id="{5EF348C5-ADBF-CE8F-061A-AA2858691098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253" r="21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766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Placeholder 1">
            <a:extLst>
              <a:ext uri="{FF2B5EF4-FFF2-40B4-BE49-F238E27FC236}">
                <a16:creationId xmlns:a16="http://schemas.microsoft.com/office/drawing/2014/main" id="{E366C386-804E-4029-92BF-A901EDDA7A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8282" y="2442331"/>
            <a:ext cx="5188246" cy="3647319"/>
          </a:xfrm>
        </p:spPr>
        <p:txBody>
          <a:bodyPr/>
          <a:lstStyle/>
          <a:p>
            <a:r>
              <a:rPr lang="en-US" dirty="0"/>
              <a:t>Decide whether inductive or deductive reasoning was used to draw each conclusion: </a:t>
            </a:r>
          </a:p>
          <a:p>
            <a:endParaRPr lang="en-US" dirty="0"/>
          </a:p>
          <a:p>
            <a:r>
              <a:rPr lang="en-US" dirty="0"/>
              <a:t>2. An apple a day keeps the doctor away. I eat an apple every day, so Dr. Phil has never come to my house.</a:t>
            </a:r>
          </a:p>
          <a:p>
            <a:endParaRPr lang="en-US" dirty="0"/>
          </a:p>
          <a:p>
            <a:r>
              <a:rPr lang="en-US" b="1" dirty="0"/>
              <a:t>DEDUCTIVE</a:t>
            </a:r>
          </a:p>
        </p:txBody>
      </p:sp>
      <p:sp>
        <p:nvSpPr>
          <p:cNvPr id="21513" name="Text Placeholder 2">
            <a:extLst>
              <a:ext uri="{FF2B5EF4-FFF2-40B4-BE49-F238E27FC236}">
                <a16:creationId xmlns:a16="http://schemas.microsoft.com/office/drawing/2014/main" id="{75FB6D27-DD4C-1248-AA23-AE46BC3A30C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2571" y="450577"/>
            <a:ext cx="5671105" cy="1683647"/>
          </a:xfrm>
        </p:spPr>
        <p:txBody>
          <a:bodyPr/>
          <a:lstStyle/>
          <a:p>
            <a:r>
              <a:rPr lang="en-US" altLang="en-US" dirty="0">
                <a:latin typeface="Montserrat ExtraBold" panose="020F0502020204030204" pitchFamily="34" charset="0"/>
              </a:rPr>
              <a:t>Task 1: Inductive and Deductive Reasoning</a:t>
            </a:r>
            <a:endParaRPr lang="en-US" dirty="0"/>
          </a:p>
        </p:txBody>
      </p:sp>
      <p:pic>
        <p:nvPicPr>
          <p:cNvPr id="3" name="Picture Placeholder 2" descr="A close-up of a red apple&#10;&#10;Description automatically generated">
            <a:extLst>
              <a:ext uri="{FF2B5EF4-FFF2-40B4-BE49-F238E27FC236}">
                <a16:creationId xmlns:a16="http://schemas.microsoft.com/office/drawing/2014/main" id="{5EF348C5-ADBF-CE8F-061A-AA2858691098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253" r="21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203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Placeholder 1">
            <a:extLst>
              <a:ext uri="{FF2B5EF4-FFF2-40B4-BE49-F238E27FC236}">
                <a16:creationId xmlns:a16="http://schemas.microsoft.com/office/drawing/2014/main" id="{E366C386-804E-4029-92BF-A901EDDA7A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8282" y="2442331"/>
            <a:ext cx="5188246" cy="3647319"/>
          </a:xfrm>
        </p:spPr>
        <p:txBody>
          <a:bodyPr/>
          <a:lstStyle/>
          <a:p>
            <a:r>
              <a:rPr lang="en-US" dirty="0"/>
              <a:t>Decide whether inductive or deductive reasoning was used to draw each conclusion: </a:t>
            </a:r>
          </a:p>
          <a:p>
            <a:endParaRPr lang="en-US" dirty="0"/>
          </a:p>
          <a:p>
            <a:r>
              <a:rPr lang="en-US" dirty="0"/>
              <a:t>3. Today is Friday, so it will be Monday in 3 days. </a:t>
            </a:r>
          </a:p>
          <a:p>
            <a:endParaRPr lang="en-US" dirty="0"/>
          </a:p>
        </p:txBody>
      </p:sp>
      <p:sp>
        <p:nvSpPr>
          <p:cNvPr id="21513" name="Text Placeholder 2">
            <a:extLst>
              <a:ext uri="{FF2B5EF4-FFF2-40B4-BE49-F238E27FC236}">
                <a16:creationId xmlns:a16="http://schemas.microsoft.com/office/drawing/2014/main" id="{75FB6D27-DD4C-1248-AA23-AE46BC3A30C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2571" y="450577"/>
            <a:ext cx="5671105" cy="1683647"/>
          </a:xfrm>
        </p:spPr>
        <p:txBody>
          <a:bodyPr/>
          <a:lstStyle/>
          <a:p>
            <a:r>
              <a:rPr lang="en-US" altLang="en-US" dirty="0">
                <a:latin typeface="Montserrat ExtraBold" panose="020F0502020204030204" pitchFamily="34" charset="0"/>
              </a:rPr>
              <a:t>Task 1: Inductive and Deductive Reasoning</a:t>
            </a:r>
            <a:endParaRPr lang="en-US" dirty="0"/>
          </a:p>
        </p:txBody>
      </p:sp>
      <p:pic>
        <p:nvPicPr>
          <p:cNvPr id="7" name="Picture Placeholder 6" descr="A close-up of a calendar&#10;&#10;Description automatically generated">
            <a:extLst>
              <a:ext uri="{FF2B5EF4-FFF2-40B4-BE49-F238E27FC236}">
                <a16:creationId xmlns:a16="http://schemas.microsoft.com/office/drawing/2014/main" id="{C9E81637-0B22-2881-5297-532E3B74A126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21" r="19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37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Placeholder 1">
            <a:extLst>
              <a:ext uri="{FF2B5EF4-FFF2-40B4-BE49-F238E27FC236}">
                <a16:creationId xmlns:a16="http://schemas.microsoft.com/office/drawing/2014/main" id="{E366C386-804E-4029-92BF-A901EDDA7A3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8282" y="2442331"/>
            <a:ext cx="5188246" cy="3647319"/>
          </a:xfrm>
        </p:spPr>
        <p:txBody>
          <a:bodyPr/>
          <a:lstStyle/>
          <a:p>
            <a:r>
              <a:rPr lang="en-US" dirty="0"/>
              <a:t>Decide whether inductive or deductive reasoning was used to draw each conclusion: </a:t>
            </a:r>
          </a:p>
          <a:p>
            <a:endParaRPr lang="en-US" dirty="0"/>
          </a:p>
          <a:p>
            <a:r>
              <a:rPr lang="en-US" dirty="0"/>
              <a:t>3. Today is Friday, so it will be Monday in 3 days. </a:t>
            </a:r>
          </a:p>
          <a:p>
            <a:endParaRPr lang="en-US" dirty="0"/>
          </a:p>
          <a:p>
            <a:r>
              <a:rPr lang="en-US" b="1" dirty="0"/>
              <a:t>DEDUCTIVE</a:t>
            </a:r>
          </a:p>
        </p:txBody>
      </p:sp>
      <p:sp>
        <p:nvSpPr>
          <p:cNvPr id="21513" name="Text Placeholder 2">
            <a:extLst>
              <a:ext uri="{FF2B5EF4-FFF2-40B4-BE49-F238E27FC236}">
                <a16:creationId xmlns:a16="http://schemas.microsoft.com/office/drawing/2014/main" id="{75FB6D27-DD4C-1248-AA23-AE46BC3A30C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2571" y="450577"/>
            <a:ext cx="5671105" cy="1683647"/>
          </a:xfrm>
        </p:spPr>
        <p:txBody>
          <a:bodyPr/>
          <a:lstStyle/>
          <a:p>
            <a:r>
              <a:rPr lang="en-US" altLang="en-US" dirty="0">
                <a:latin typeface="Montserrat ExtraBold" panose="020F0502020204030204" pitchFamily="34" charset="0"/>
              </a:rPr>
              <a:t>Task 1: Inductive and Deductive Reasoning</a:t>
            </a:r>
            <a:endParaRPr lang="en-US" dirty="0"/>
          </a:p>
        </p:txBody>
      </p:sp>
      <p:pic>
        <p:nvPicPr>
          <p:cNvPr id="7" name="Picture Placeholder 6" descr="A close-up of a calendar&#10;&#10;Description automatically generated">
            <a:extLst>
              <a:ext uri="{FF2B5EF4-FFF2-40B4-BE49-F238E27FC236}">
                <a16:creationId xmlns:a16="http://schemas.microsoft.com/office/drawing/2014/main" id="{C9E81637-0B22-2881-5297-532E3B74A126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21" r="19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156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1">
            <a:extLst>
              <a:ext uri="{FF2B5EF4-FFF2-40B4-BE49-F238E27FC236}">
                <a16:creationId xmlns:a16="http://schemas.microsoft.com/office/drawing/2014/main" id="{633F5471-ABD8-21BB-B146-9A3724528A36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 bwMode="auto">
          <a:xfrm>
            <a:off x="642937" y="2441575"/>
            <a:ext cx="8576219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The last four congressional representatives from this district were all Republicans. I don’t know why the Democratic candidate is even bothering to run this year. </a:t>
            </a:r>
          </a:p>
          <a:p>
            <a:endParaRPr lang="en-US" altLang="en-US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ED9B-8661-1207-2686-1A44247A6E4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936" y="688975"/>
            <a:ext cx="11549063" cy="1444625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of Inductive &amp; Deductive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182505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1">
            <a:extLst>
              <a:ext uri="{FF2B5EF4-FFF2-40B4-BE49-F238E27FC236}">
                <a16:creationId xmlns:a16="http://schemas.microsoft.com/office/drawing/2014/main" id="{633F5471-ABD8-21BB-B146-9A3724528A36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 bwMode="auto">
          <a:xfrm>
            <a:off x="642937" y="2441575"/>
            <a:ext cx="8576219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The last four congressional representatives from this district were all Republicans. I don’t know why the Democratic candidate is even bothering to run this year. </a:t>
            </a:r>
          </a:p>
          <a:p>
            <a:pPr marL="457200" indent="-457200">
              <a:buAutoNum type="arabicPeriod"/>
            </a:pPr>
            <a:endParaRPr lang="en-US" altLang="en-US" sz="2800" b="1" dirty="0"/>
          </a:p>
          <a:p>
            <a:r>
              <a:rPr lang="en-US" altLang="en-US" sz="2800" b="1" dirty="0"/>
              <a:t>INDUCTIVE REASONING, the person assumes the Republican will win based on the previous years</a:t>
            </a:r>
            <a:r>
              <a:rPr lang="en-US" altLang="en-US" sz="28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ED9B-8661-1207-2686-1A44247A6E4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936" y="688975"/>
            <a:ext cx="11549063" cy="1444625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of Inductive &amp; Deductive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1278326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master">
  <a:themeElements>
    <a:clrScheme name="vc theme colors">
      <a:dk1>
        <a:srgbClr val="000000"/>
      </a:dk1>
      <a:lt1>
        <a:srgbClr val="FFFFFF"/>
      </a:lt1>
      <a:dk2>
        <a:srgbClr val="BF301A"/>
      </a:dk2>
      <a:lt2>
        <a:srgbClr val="FDB913"/>
      </a:lt2>
      <a:accent1>
        <a:srgbClr val="000000"/>
      </a:accent1>
      <a:accent2>
        <a:srgbClr val="58595B"/>
      </a:accent2>
      <a:accent3>
        <a:srgbClr val="808285"/>
      </a:accent3>
      <a:accent4>
        <a:srgbClr val="A7A9AC"/>
      </a:accent4>
      <a:accent5>
        <a:srgbClr val="DCDDDE"/>
      </a:accent5>
      <a:accent6>
        <a:srgbClr val="FFFFFF"/>
      </a:accent6>
      <a:hlink>
        <a:srgbClr val="BF301A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669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 Light</vt:lpstr>
      <vt:lpstr>Montserrat Medium</vt:lpstr>
      <vt:lpstr>Montserrat ExtraBold</vt:lpstr>
      <vt:lpstr>Arial</vt:lpstr>
      <vt:lpstr>Calibri</vt:lpstr>
      <vt:lpstr>Montserrat Black</vt:lpstr>
      <vt:lpstr>Aptos</vt:lpstr>
      <vt:lpstr>Montserrat</vt:lpstr>
      <vt:lpstr>Cover slide master</vt:lpstr>
      <vt:lpstr>Content slide master</vt:lpstr>
      <vt:lpstr>Inductive &amp; Deductive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Aguenegou</dc:creator>
  <cp:lastModifiedBy>Steve Francis</cp:lastModifiedBy>
  <cp:revision>117</cp:revision>
  <dcterms:created xsi:type="dcterms:W3CDTF">2020-08-14T20:12:37Z</dcterms:created>
  <dcterms:modified xsi:type="dcterms:W3CDTF">2024-08-18T19:58:38Z</dcterms:modified>
</cp:coreProperties>
</file>